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s/slide108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s/slide129.xml" ContentType="application/vnd.openxmlformats-officedocument.presentationml.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gif" ContentType="image/gif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06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heme/themeOverride1.xml" ContentType="application/vnd.openxmlformats-officedocument.themeOverride+xml"/>
  <Override PartName="/ppt/tableStyles.xml" ContentType="application/vnd.openxmlformats-officedocument.presentationml.tableStyl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08" r:id="rId4"/>
    <p:sldMasterId id="2147483732" r:id="rId5"/>
    <p:sldMasterId id="2147483756" r:id="rId6"/>
    <p:sldMasterId id="2147483792" r:id="rId7"/>
    <p:sldMasterId id="2147483804" r:id="rId8"/>
    <p:sldMasterId id="2147483816" r:id="rId9"/>
    <p:sldMasterId id="2147483840" r:id="rId10"/>
    <p:sldMasterId id="2147483852" r:id="rId11"/>
    <p:sldMasterId id="2147483864" r:id="rId12"/>
    <p:sldMasterId id="2147483876" r:id="rId13"/>
    <p:sldMasterId id="2147483888" r:id="rId14"/>
    <p:sldMasterId id="2147483912" r:id="rId15"/>
    <p:sldMasterId id="2147483924" r:id="rId16"/>
    <p:sldMasterId id="2147483948" r:id="rId17"/>
    <p:sldMasterId id="2147483960" r:id="rId18"/>
    <p:sldMasterId id="2147483972" r:id="rId19"/>
  </p:sldMasterIdLst>
  <p:notesMasterIdLst>
    <p:notesMasterId r:id="rId155"/>
  </p:notesMasterIdLst>
  <p:sldIdLst>
    <p:sldId id="259" r:id="rId20"/>
    <p:sldId id="521" r:id="rId21"/>
    <p:sldId id="522" r:id="rId22"/>
    <p:sldId id="523" r:id="rId23"/>
    <p:sldId id="524" r:id="rId24"/>
    <p:sldId id="525" r:id="rId25"/>
    <p:sldId id="526" r:id="rId26"/>
    <p:sldId id="527" r:id="rId27"/>
    <p:sldId id="528" r:id="rId28"/>
    <p:sldId id="529" r:id="rId29"/>
    <p:sldId id="530" r:id="rId30"/>
    <p:sldId id="531" r:id="rId31"/>
    <p:sldId id="266" r:id="rId32"/>
    <p:sldId id="267" r:id="rId33"/>
    <p:sldId id="561" r:id="rId34"/>
    <p:sldId id="269" r:id="rId35"/>
    <p:sldId id="413" r:id="rId36"/>
    <p:sldId id="414" r:id="rId37"/>
    <p:sldId id="415" r:id="rId38"/>
    <p:sldId id="275" r:id="rId39"/>
    <p:sldId id="562" r:id="rId40"/>
    <p:sldId id="277" r:id="rId41"/>
    <p:sldId id="276" r:id="rId42"/>
    <p:sldId id="278" r:id="rId43"/>
    <p:sldId id="279" r:id="rId44"/>
    <p:sldId id="280" r:id="rId45"/>
    <p:sldId id="281" r:id="rId46"/>
    <p:sldId id="284" r:id="rId47"/>
    <p:sldId id="312" r:id="rId48"/>
    <p:sldId id="416" r:id="rId49"/>
    <p:sldId id="417" r:id="rId50"/>
    <p:sldId id="418" r:id="rId51"/>
    <p:sldId id="419" r:id="rId52"/>
    <p:sldId id="420" r:id="rId53"/>
    <p:sldId id="421" r:id="rId54"/>
    <p:sldId id="422" r:id="rId55"/>
    <p:sldId id="423" r:id="rId56"/>
    <p:sldId id="424" r:id="rId57"/>
    <p:sldId id="425" r:id="rId58"/>
    <p:sldId id="426" r:id="rId59"/>
    <p:sldId id="427" r:id="rId60"/>
    <p:sldId id="428" r:id="rId61"/>
    <p:sldId id="313" r:id="rId62"/>
    <p:sldId id="429" r:id="rId63"/>
    <p:sldId id="430" r:id="rId64"/>
    <p:sldId id="431" r:id="rId65"/>
    <p:sldId id="432" r:id="rId66"/>
    <p:sldId id="433" r:id="rId67"/>
    <p:sldId id="434" r:id="rId68"/>
    <p:sldId id="435" r:id="rId69"/>
    <p:sldId id="563" r:id="rId70"/>
    <p:sldId id="564" r:id="rId71"/>
    <p:sldId id="565" r:id="rId72"/>
    <p:sldId id="566" r:id="rId73"/>
    <p:sldId id="567" r:id="rId74"/>
    <p:sldId id="568" r:id="rId75"/>
    <p:sldId id="569" r:id="rId76"/>
    <p:sldId id="570" r:id="rId77"/>
    <p:sldId id="571" r:id="rId78"/>
    <p:sldId id="572" r:id="rId79"/>
    <p:sldId id="573" r:id="rId80"/>
    <p:sldId id="574" r:id="rId81"/>
    <p:sldId id="575" r:id="rId82"/>
    <p:sldId id="576" r:id="rId83"/>
    <p:sldId id="577" r:id="rId84"/>
    <p:sldId id="578" r:id="rId85"/>
    <p:sldId id="579" r:id="rId86"/>
    <p:sldId id="580" r:id="rId87"/>
    <p:sldId id="581" r:id="rId88"/>
    <p:sldId id="452" r:id="rId89"/>
    <p:sldId id="453" r:id="rId90"/>
    <p:sldId id="454" r:id="rId91"/>
    <p:sldId id="582" r:id="rId92"/>
    <p:sldId id="583" r:id="rId93"/>
    <p:sldId id="584" r:id="rId94"/>
    <p:sldId id="585" r:id="rId95"/>
    <p:sldId id="586" r:id="rId96"/>
    <p:sldId id="587" r:id="rId97"/>
    <p:sldId id="461" r:id="rId98"/>
    <p:sldId id="462" r:id="rId99"/>
    <p:sldId id="463" r:id="rId100"/>
    <p:sldId id="464" r:id="rId101"/>
    <p:sldId id="465" r:id="rId102"/>
    <p:sldId id="588" r:id="rId103"/>
    <p:sldId id="467" r:id="rId104"/>
    <p:sldId id="468" r:id="rId105"/>
    <p:sldId id="469" r:id="rId106"/>
    <p:sldId id="470" r:id="rId107"/>
    <p:sldId id="471" r:id="rId108"/>
    <p:sldId id="472" r:id="rId109"/>
    <p:sldId id="473" r:id="rId110"/>
    <p:sldId id="474" r:id="rId111"/>
    <p:sldId id="475" r:id="rId112"/>
    <p:sldId id="476" r:id="rId113"/>
    <p:sldId id="477" r:id="rId114"/>
    <p:sldId id="478" r:id="rId115"/>
    <p:sldId id="479" r:id="rId116"/>
    <p:sldId id="480" r:id="rId117"/>
    <p:sldId id="481" r:id="rId118"/>
    <p:sldId id="534" r:id="rId119"/>
    <p:sldId id="535" r:id="rId120"/>
    <p:sldId id="536" r:id="rId121"/>
    <p:sldId id="537" r:id="rId122"/>
    <p:sldId id="589" r:id="rId123"/>
    <p:sldId id="590" r:id="rId124"/>
    <p:sldId id="540" r:id="rId125"/>
    <p:sldId id="368" r:id="rId126"/>
    <p:sldId id="492" r:id="rId127"/>
    <p:sldId id="493" r:id="rId128"/>
    <p:sldId id="494" r:id="rId129"/>
    <p:sldId id="495" r:id="rId130"/>
    <p:sldId id="496" r:id="rId131"/>
    <p:sldId id="497" r:id="rId132"/>
    <p:sldId id="498" r:id="rId133"/>
    <p:sldId id="499" r:id="rId134"/>
    <p:sldId id="500" r:id="rId135"/>
    <p:sldId id="501" r:id="rId136"/>
    <p:sldId id="502" r:id="rId137"/>
    <p:sldId id="503" r:id="rId138"/>
    <p:sldId id="504" r:id="rId139"/>
    <p:sldId id="505" r:id="rId140"/>
    <p:sldId id="506" r:id="rId141"/>
    <p:sldId id="507" r:id="rId142"/>
    <p:sldId id="508" r:id="rId143"/>
    <p:sldId id="509" r:id="rId144"/>
    <p:sldId id="395" r:id="rId145"/>
    <p:sldId id="396" r:id="rId146"/>
    <p:sldId id="397" r:id="rId147"/>
    <p:sldId id="510" r:id="rId148"/>
    <p:sldId id="486" r:id="rId149"/>
    <p:sldId id="487" r:id="rId150"/>
    <p:sldId id="488" r:id="rId151"/>
    <p:sldId id="489" r:id="rId152"/>
    <p:sldId id="490" r:id="rId153"/>
    <p:sldId id="491" r:id="rId15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D2DB9"/>
    <a:srgbClr val="22228B"/>
    <a:srgbClr val="FFFFC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117" Type="http://schemas.openxmlformats.org/officeDocument/2006/relationships/slide" Target="slides/slide98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12" Type="http://schemas.openxmlformats.org/officeDocument/2006/relationships/slide" Target="slides/slide93.xml"/><Relationship Id="rId133" Type="http://schemas.openxmlformats.org/officeDocument/2006/relationships/slide" Target="slides/slide114.xml"/><Relationship Id="rId138" Type="http://schemas.openxmlformats.org/officeDocument/2006/relationships/slide" Target="slides/slide119.xml"/><Relationship Id="rId154" Type="http://schemas.openxmlformats.org/officeDocument/2006/relationships/slide" Target="slides/slide135.xml"/><Relationship Id="rId159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123" Type="http://schemas.openxmlformats.org/officeDocument/2006/relationships/slide" Target="slides/slide104.xml"/><Relationship Id="rId128" Type="http://schemas.openxmlformats.org/officeDocument/2006/relationships/slide" Target="slides/slide109.xml"/><Relationship Id="rId144" Type="http://schemas.openxmlformats.org/officeDocument/2006/relationships/slide" Target="slides/slide125.xml"/><Relationship Id="rId149" Type="http://schemas.openxmlformats.org/officeDocument/2006/relationships/slide" Target="slides/slide13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113" Type="http://schemas.openxmlformats.org/officeDocument/2006/relationships/slide" Target="slides/slide94.xml"/><Relationship Id="rId118" Type="http://schemas.openxmlformats.org/officeDocument/2006/relationships/slide" Target="slides/slide99.xml"/><Relationship Id="rId134" Type="http://schemas.openxmlformats.org/officeDocument/2006/relationships/slide" Target="slides/slide115.xml"/><Relationship Id="rId139" Type="http://schemas.openxmlformats.org/officeDocument/2006/relationships/slide" Target="slides/slide120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150" Type="http://schemas.openxmlformats.org/officeDocument/2006/relationships/slide" Target="slides/slide131.xml"/><Relationship Id="rId155" Type="http://schemas.openxmlformats.org/officeDocument/2006/relationships/notesMaster" Target="notesMasters/notesMaster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59" Type="http://schemas.openxmlformats.org/officeDocument/2006/relationships/slide" Target="slides/slide40.xml"/><Relationship Id="rId103" Type="http://schemas.openxmlformats.org/officeDocument/2006/relationships/slide" Target="slides/slide84.xml"/><Relationship Id="rId108" Type="http://schemas.openxmlformats.org/officeDocument/2006/relationships/slide" Target="slides/slide89.xml"/><Relationship Id="rId124" Type="http://schemas.openxmlformats.org/officeDocument/2006/relationships/slide" Target="slides/slide105.xml"/><Relationship Id="rId129" Type="http://schemas.openxmlformats.org/officeDocument/2006/relationships/slide" Target="slides/slide110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11" Type="http://schemas.openxmlformats.org/officeDocument/2006/relationships/slide" Target="slides/slide92.xml"/><Relationship Id="rId132" Type="http://schemas.openxmlformats.org/officeDocument/2006/relationships/slide" Target="slides/slide113.xml"/><Relationship Id="rId140" Type="http://schemas.openxmlformats.org/officeDocument/2006/relationships/slide" Target="slides/slide121.xml"/><Relationship Id="rId145" Type="http://schemas.openxmlformats.org/officeDocument/2006/relationships/slide" Target="slides/slide126.xml"/><Relationship Id="rId153" Type="http://schemas.openxmlformats.org/officeDocument/2006/relationships/slide" Target="slides/slide1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6" Type="http://schemas.openxmlformats.org/officeDocument/2006/relationships/slide" Target="slides/slide87.xml"/><Relationship Id="rId114" Type="http://schemas.openxmlformats.org/officeDocument/2006/relationships/slide" Target="slides/slide95.xml"/><Relationship Id="rId119" Type="http://schemas.openxmlformats.org/officeDocument/2006/relationships/slide" Target="slides/slide100.xml"/><Relationship Id="rId127" Type="http://schemas.openxmlformats.org/officeDocument/2006/relationships/slide" Target="slides/slide10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122" Type="http://schemas.openxmlformats.org/officeDocument/2006/relationships/slide" Target="slides/slide103.xml"/><Relationship Id="rId130" Type="http://schemas.openxmlformats.org/officeDocument/2006/relationships/slide" Target="slides/slide111.xml"/><Relationship Id="rId135" Type="http://schemas.openxmlformats.org/officeDocument/2006/relationships/slide" Target="slides/slide116.xml"/><Relationship Id="rId143" Type="http://schemas.openxmlformats.org/officeDocument/2006/relationships/slide" Target="slides/slide124.xml"/><Relationship Id="rId148" Type="http://schemas.openxmlformats.org/officeDocument/2006/relationships/slide" Target="slides/slide129.xml"/><Relationship Id="rId151" Type="http://schemas.openxmlformats.org/officeDocument/2006/relationships/slide" Target="slides/slide132.xml"/><Relationship Id="rId15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109" Type="http://schemas.openxmlformats.org/officeDocument/2006/relationships/slide" Target="slides/slide9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slide" Target="slides/slide85.xml"/><Relationship Id="rId120" Type="http://schemas.openxmlformats.org/officeDocument/2006/relationships/slide" Target="slides/slide101.xml"/><Relationship Id="rId125" Type="http://schemas.openxmlformats.org/officeDocument/2006/relationships/slide" Target="slides/slide106.xml"/><Relationship Id="rId141" Type="http://schemas.openxmlformats.org/officeDocument/2006/relationships/slide" Target="slides/slide122.xml"/><Relationship Id="rId146" Type="http://schemas.openxmlformats.org/officeDocument/2006/relationships/slide" Target="slides/slide12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110" Type="http://schemas.openxmlformats.org/officeDocument/2006/relationships/slide" Target="slides/slide91.xml"/><Relationship Id="rId115" Type="http://schemas.openxmlformats.org/officeDocument/2006/relationships/slide" Target="slides/slide96.xml"/><Relationship Id="rId131" Type="http://schemas.openxmlformats.org/officeDocument/2006/relationships/slide" Target="slides/slide112.xml"/><Relationship Id="rId136" Type="http://schemas.openxmlformats.org/officeDocument/2006/relationships/slide" Target="slides/slide117.xml"/><Relationship Id="rId157" Type="http://schemas.openxmlformats.org/officeDocument/2006/relationships/viewProps" Target="viewProps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52" Type="http://schemas.openxmlformats.org/officeDocument/2006/relationships/slide" Target="slides/slide13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slide" Target="slides/slide86.xml"/><Relationship Id="rId126" Type="http://schemas.openxmlformats.org/officeDocument/2006/relationships/slide" Target="slides/slide107.xml"/><Relationship Id="rId147" Type="http://schemas.openxmlformats.org/officeDocument/2006/relationships/slide" Target="slides/slide12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121" Type="http://schemas.openxmlformats.org/officeDocument/2006/relationships/slide" Target="slides/slide102.xml"/><Relationship Id="rId142" Type="http://schemas.openxmlformats.org/officeDocument/2006/relationships/slide" Target="slides/slide12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6.xml"/><Relationship Id="rId46" Type="http://schemas.openxmlformats.org/officeDocument/2006/relationships/slide" Target="slides/slide27.xml"/><Relationship Id="rId67" Type="http://schemas.openxmlformats.org/officeDocument/2006/relationships/slide" Target="slides/slide48.xml"/><Relationship Id="rId116" Type="http://schemas.openxmlformats.org/officeDocument/2006/relationships/slide" Target="slides/slide97.xml"/><Relationship Id="rId137" Type="http://schemas.openxmlformats.org/officeDocument/2006/relationships/slide" Target="slides/slide118.xml"/><Relationship Id="rId15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4C0DB-3195-4231-9B37-7017B7F300A6}" type="datetimeFigureOut">
              <a:rPr lang="it-IT" smtClean="0"/>
              <a:pPr/>
              <a:t>18/01/2023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A46D8-E3E6-417F-BEAA-C40E36E538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56964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718FC-B64A-4E7D-BBF2-61119D40923F}" type="slidenum">
              <a:rPr lang="it-IT" smtClean="0">
                <a:solidFill>
                  <a:prstClr val="black"/>
                </a:solidFill>
              </a:rPr>
              <a:pPr/>
              <a:t>77</a:t>
            </a:fld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99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DB3F9C1-118A-4EA1-A27E-2CECAFC741D8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116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2F5B0BF-99A4-4389-8202-37CEDC11E382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117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04B1F68-C695-4AE3-AE78-9A37AC257680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118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8A3F131-CF92-42E1-935F-796654F376A4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119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F2C68B6-EE61-46BD-A3AB-97D9787A1F1F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120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A0AA48-BB87-4562-B124-A3C77996EF55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121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6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3C5EDA1-A272-46F9-9F38-F7376C1C8355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122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3FB1E0B-DA58-40E9-9C53-A6EA1722087E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123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EE12D2-E76B-44B5-8ACC-B23ADFAD45E4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124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99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CB61842-070F-4FC6-B4E5-9936DE75EDF0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125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4608254-6E58-4835-BA3B-C2AE1635924E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108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02CA819-022C-4096-BFA7-096F61B45CF5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109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E2DACF3-8C84-40FD-A1EE-0EC190D22B8B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110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E168059-1D3B-47AC-B4D5-DD7D621217D6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111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C21A651-122A-462A-A509-D4F1A2E65A07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112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6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DC3C26B-A8B2-4DB6-948C-A034CE063FE6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113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2EE98A3-6959-4C38-B8E9-6AE2F1B335AD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114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C1839CB-A453-4D6A-85D5-D98BCF2FBB58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115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92241-4BE0-40BA-BC63-6A5C01D9F366}" type="datetimeFigureOut">
              <a:rPr lang="it-IT" smtClean="0"/>
              <a:pPr/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B50-3D37-44D5-B057-CAF5CEAA2FE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92241-4BE0-40BA-BC63-6A5C01D9F366}" type="datetimeFigureOut">
              <a:rPr lang="it-IT" smtClean="0"/>
              <a:pPr/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B50-3D37-44D5-B057-CAF5CEAA2FE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26F1D-14D0-403B-95FE-BC64B15FF385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4F472-1A81-46B2-8DBE-EA09666CD1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706CE-6515-487E-930C-340AC8C4669A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D48F2-2C5A-4766-973C-79E345DCB5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16855-D43D-430D-A3E6-EAC3C17F7A7D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19C56-7E83-47E3-B815-451FAE4022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4CDB3-36FD-4624-BF72-BE4DB343CF54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94F50-C9AD-4A6A-A53C-C0BD07C8C3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31FEE-365E-4F1D-A4B7-F5F86601F9F8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4102B-4ACA-4149-862D-D4CA5E6B3A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5AE43-7745-4D1C-9E93-4A75A88960FA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1798B-DA80-444F-8CEF-BCBE9B92F5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59E5F-A9E9-40E6-B2A8-0D59B26A8B81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42FFA-35BA-4DC4-8611-25983A2FB1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03A28-09D1-4F4C-AD21-D0B4DEA69424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4DF49-F730-417F-98DC-812BECA2D0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03820-F0BC-4C33-8165-1A4DD4C82B13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3DF22-4A71-4F4C-AEC0-FC5EA43B95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06BB7-4166-4097-870F-C9ED55797B76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75234-D0BE-46E4-BBD6-587DD4AA6C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92241-4BE0-40BA-BC63-6A5C01D9F366}" type="datetimeFigureOut">
              <a:rPr lang="it-IT" smtClean="0"/>
              <a:pPr/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B50-3D37-44D5-B057-CAF5CEAA2FE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B2903-4FAB-49BB-99FF-60BD71527A64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D3A4F-6DBF-4C4F-98E0-41B6E9C8F2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EEA7D-EE71-4D56-8CBE-F81A4A92B9B0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5C4D4-F59B-4671-AF3A-9371D4D0D4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CD261-E1A2-4C0D-8715-C068B49F220E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7FAF3-6711-47B0-BCC7-5C04CA543F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E03A2-8BD6-43C9-B633-3ADCF8E437B2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DD067-51C1-42C9-940B-7C53992A80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FD970-EB55-4881-BAFD-0963B86FB648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72B79-9242-4E9A-9274-9479B63B49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E2716-C0DA-48EA-8AAC-7EB695836610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AAADD-CD24-409A-B7FD-D7A7658AD2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F2474-46C6-4197-BEF9-62B72ED364CE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50B97-A592-4E64-9A6C-3C206E5468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FE2F2-96D7-49BC-9236-E318B2FE0DAA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F8648-9858-4FC6-AACB-CBE922A25B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CF4C5-F32C-4A3E-9B45-EDC32665A527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A8233-7D83-4EB3-8C04-D9ABCF8EF9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851E0-45D2-4987-92B4-80B64358EC7B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64BA-ADE6-46CC-A055-FE169528C6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CDE71-1D24-433B-B102-81AA2A10EB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8D796-461A-45C7-A9D1-98A09C540636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02814-E44C-438A-8F2C-FCCE40894E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FCF52-C722-44CF-96EC-43A4E0C9B695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DC93E-5838-43F8-8FDC-2F4F811607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895EC-EAA2-47CA-A112-68640C776763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7A8DA-C5FE-45E5-9029-EBE13EFC76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C73D-6833-4083-9AAD-A85F1825DB51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44316-86B3-42D7-95CC-2B508468C3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B3CF0-4DC9-4C17-9511-FAC8BC82914C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88A02-4A57-4061-B302-2AE26F2C15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DE95E-5D86-47F0-85D5-900FB356658D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35488-4B98-4607-AA02-E968DF4CD0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E1156-8E08-465F-B602-49F97CAB56C9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BB473-7469-4536-8602-8991F5D0DC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6FF05-82E6-4D53-8745-2558F0EE4AD8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BD22B-E059-4D56-B679-C2F986FCE3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8C3EA-D931-400D-97DB-D75F313BC59A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AB9AA-7058-48A8-9148-B7EF249AFA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07A4-7B79-4DDA-9DBF-883614F188BC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41BC0-0FBC-433F-B3C1-8C1719DB54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3C3D5-92D7-448F-8C3F-2E9D733905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FF673-91D7-4FB9-95C2-AD9EF57B972B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98155-4AEE-410B-BB00-F7D0882690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01752-A8B0-4C77-8489-55AD3DA47F91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20F10-726D-4A76-A004-D94B092DEC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56337-8458-444C-99DB-66ACDEAC5477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04891-4480-4216-BE27-990893CD52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4228F0A1-EF05-4D81-9455-3762ACD173BC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7971B5B-BA05-4528-ADE0-09F572EC41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BBD52A0-D108-430D-904B-B37E4D82C27A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90988729-6661-4408-BB57-417D3A8C64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469A60CB-F8FC-44AC-AAB5-972ED708573B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0445E52-9E7C-441C-9773-2A502E1136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36CE98F-2A32-4F8C-AE5E-A1868C4FAF1B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2CE36EA-D2C9-4972-ABB3-44E347228B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76A54416-B944-4A88-930E-3F3801BF60EA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1D95E7D-D7A6-46AD-A9C3-4C0DDC140F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7965CD2-EBB0-43A5-8727-60589391140F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8B5AC8B-DC43-4683-A690-0527552918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2717701-31E5-470F-A89C-2BC011B590B0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43E8245F-0240-48D4-BABF-1FDEB9F68B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52F99-4D1F-4F88-855B-D3E4DC91B6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C301023-8669-48E9-AA99-EA0A26564AD1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8F1C76D-2B56-4364-B7CE-2CE594A611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BD9420E0-9669-405D-BB6C-8188CF0A0043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5F7C8C5-85C7-4D4E-99F2-D4E3B181EC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3950500-BADA-4038-BEE2-6C53149D3587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7AC678F-23E4-4462-9E18-F54DB5C4A7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E6A0D46-7FB6-402A-801C-F9F6035FA257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9FEA2D9-D10B-4E89-9070-2E0873D53F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0AFAB-E25E-4FA6-84F8-444389DCBD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6CC6A-2E86-4A3C-8084-29F5E03CC8E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A2725-60B3-4135-8488-EB4CB5B8A58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66EBE-5177-4B54-8E37-C2B4810B70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C21E-2DF1-4601-9A24-AAA2FA5EAE9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E6029-B2CB-4E5A-9714-9EC09E1C22B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F2648-B651-4B9C-9256-4D217C1177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50475-9229-47A3-9F43-341D92F723B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E2246-4636-4C7B-9186-F90E23AD1E8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A52D1-FC47-4759-90E8-A729BD7804B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BACA0-6A76-45AA-87C8-0E4C724EA6D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4B723-510D-4478-A636-25944F3599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155881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363774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484813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040274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948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C9D90-17B9-43E8-AEDB-B12F679285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60419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676703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092323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631258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0638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899949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8158157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4849920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7976381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001480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64416-E2A6-41B2-822E-492037E635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7575358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059360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5470027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7111471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1397211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0080533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2810908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D2706-02B5-406D-8E5C-35623A05DA8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043949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85F00-D0CB-4459-8B77-2DF86EE2AFA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564236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8725B-EFE6-48C2-A8C6-83B58D8735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8328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00F36-850A-4241-B08D-42D997E012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AD61E-1482-4821-85EC-A14DCDF7CB3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023425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E351A-5822-4C16-B15C-BFACED16639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406699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15180-881C-4F44-BBDA-81120014B11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624356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91058-7758-464D-874D-941B0ABFC41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411219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CE9C9-26C6-41FE-9935-2DC580013F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664338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16CDD-BA26-4F06-AA64-C7235A4E671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885602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1B813-11EC-4D66-A4FC-90DF6750DC9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191132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0EE2C-C6A1-4490-AA84-F8672BD9F9D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829998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774E7-3D21-43A0-9BBA-5C43035777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35649-4FDF-4B48-973C-EA6F8A83FA2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036638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320B7-7456-4962-AF49-BC56528F770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74691-4EA7-474A-B239-F808B2AF3C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567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0860F-9B97-4B3D-95D1-DCB0336901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E98A7-5CD7-48D4-ACDB-FBECDAD4B0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E8048-39E6-4F10-96B2-302569EA02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08892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B1774-AC46-4DAF-92E4-C09733B36E9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FEDC2-E51B-4359-A5FE-B1CE5ACAEDD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350321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23789-79A9-4D2A-8907-E09FF3E197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671DF-3CA3-4CEC-B0A1-3CB6362B35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066887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A2FC3-3DBC-4BDD-9BEE-BD224D7E81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9238D-C420-4D34-91D7-C987E81EADC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75257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324DD-1A36-43C1-B482-C97D593E07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CAEF3-9EEF-42CD-B59F-AD0D3EE461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353648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8DEE5-6875-47D3-8CA5-6BCA883939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AD972-90F0-4A1C-BDB1-E9A6C23DF89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023465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2D83C-C031-421C-9588-7BDFACDD6F8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E76E3-8345-4D20-BD2B-616B6AFDC0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186435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FAD1-9652-4008-9416-B0B1BAB769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F3E77-1FBE-46DA-B0AE-A6728B90BB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513325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FCAB1-2C59-4FD3-B4C5-DDB33A80D5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4CF88-0D4A-4C19-B958-B735FDE6071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063511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798F2-481B-4991-8E91-0C61E758E65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0546458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92241-4BE0-40BA-BC63-6A5C01D9F366}" type="datetimeFigureOut">
              <a:rPr lang="it-IT" smtClean="0"/>
              <a:pPr/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B50-3D37-44D5-B057-CAF5CEAA2FE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D299-1FE8-4AD7-9863-6559D12FD7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4E7E0-F3D1-491A-9FD5-9DAA4A15960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1499332"/>
      </p:ext>
    </p:extLst>
  </p:cSld>
  <p:clrMapOvr>
    <a:masterClrMapping/>
  </p:clrMapOvr>
  <p:transition spd="slow">
    <p:dissolv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1EDB7-EEF4-4422-9B95-09B4719BA66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365466"/>
      </p:ext>
    </p:extLst>
  </p:cSld>
  <p:clrMapOvr>
    <a:masterClrMapping/>
  </p:clrMapOvr>
  <p:transition spd="slow">
    <p:dissolv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AD085-F91A-4CF3-AF13-30DA61F218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3631209"/>
      </p:ext>
    </p:extLst>
  </p:cSld>
  <p:clrMapOvr>
    <a:masterClrMapping/>
  </p:clrMapOvr>
  <p:transition spd="slow">
    <p:dissolv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8F225-18DE-42E7-BA9A-1865F2446C2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4931673"/>
      </p:ext>
    </p:extLst>
  </p:cSld>
  <p:clrMapOvr>
    <a:masterClrMapping/>
  </p:clrMapOvr>
  <p:transition spd="slow">
    <p:dissolv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7B4EA-159F-4BFB-840A-D9EC86A65A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4862750"/>
      </p:ext>
    </p:extLst>
  </p:cSld>
  <p:clrMapOvr>
    <a:masterClrMapping/>
  </p:clrMapOvr>
  <p:transition spd="slow">
    <p:dissolv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27EA6-4999-4186-B584-0C3CF6472CF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6098088"/>
      </p:ext>
    </p:extLst>
  </p:cSld>
  <p:clrMapOvr>
    <a:masterClrMapping/>
  </p:clrMapOvr>
  <p:transition spd="slow">
    <p:dissolv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A9DE4-8FAB-46FC-9F12-5A7B8B722B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9578703"/>
      </p:ext>
    </p:extLst>
  </p:cSld>
  <p:clrMapOvr>
    <a:masterClrMapping/>
  </p:clrMapOvr>
  <p:transition spd="slow">
    <p:dissolv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AC937-69D0-461D-B636-06CD9631172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9749061"/>
      </p:ext>
    </p:extLst>
  </p:cSld>
  <p:clrMapOvr>
    <a:masterClrMapping/>
  </p:clrMapOvr>
  <p:transition spd="slow">
    <p:dissolv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DC63E-A9EA-4AF5-8C20-38233F9CB48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2820480"/>
      </p:ext>
    </p:extLst>
  </p:cSld>
  <p:clrMapOvr>
    <a:masterClrMapping/>
  </p:clrMapOvr>
  <p:transition spd="slow">
    <p:dissolv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BDEC6-5012-4325-8ABC-48C72732BAA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10150"/>
      </p:ext>
    </p:extLst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28DAC-AFD7-46D2-B04C-DD94B6FBE9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27399-628D-4840-926B-76AFC18311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46489-F867-4C64-BB75-E5659E99BA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49A6C-4DE3-473B-9E3F-6DEF663029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72310-FD91-46D2-BADF-8D883C048D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307BB-35D9-40F4-BC8B-AA56743DBA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4E818-FB13-48CE-BB35-C239CE663C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3DDCC-BB24-4452-A172-804BF74A82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EAA67-A7C6-4E16-AA0B-BE34B82C15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92241-4BE0-40BA-BC63-6A5C01D9F366}" type="datetimeFigureOut">
              <a:rPr lang="it-IT" smtClean="0"/>
              <a:pPr/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B50-3D37-44D5-B057-CAF5CEAA2FE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E3088-E093-4D99-9D56-E73F9D7E03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F744C-50AB-40F1-B2FB-62A33D2A61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90A44-7ACD-4993-9ADE-2881C84826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8704B-D29F-496C-8192-9228D863B9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530FE-E3E1-4E42-93D0-CB3B721E14C4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BB0BA-6C69-451A-9A75-9070E76873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5D44A-5C33-4E2E-9B71-C32EECDBE5AA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11F59-3559-4D31-9010-E0AC10B493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C0E61-DBF4-4FB1-B97B-667A8627908B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1A2DE-BAE3-4746-A9CC-87ACBD6271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F396A-D2A7-47F4-8AA8-704F8180F1D5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9A164-6FDD-40FB-8387-62447C4423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E3576-522F-4B85-AA92-556CA8D20B7C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113BF-D863-4C0E-9622-C40661AB78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FDF87-8E88-4FA4-8CB5-05EB5B58841B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1D5DB-0811-4E89-9187-54715B68D8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92241-4BE0-40BA-BC63-6A5C01D9F366}" type="datetimeFigureOut">
              <a:rPr lang="it-IT" smtClean="0"/>
              <a:pPr/>
              <a:t>18/01/2023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B50-3D37-44D5-B057-CAF5CEAA2FE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4ACAD-783F-4D5C-8370-AB1D452BF9F2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1B7F1-C119-4A71-9BC4-B95AD5AC6E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24E54-1A16-4B6D-9E98-50A95E41848F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3EED1-7DAF-4CD8-ADB6-FBE21BC831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5554A-68FF-4744-9931-C2AE7D888BB8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9A558-4A39-415E-AF25-11465D5BE4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C833A-48D3-4C34-A26D-808C2786EAD8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AFC99-370D-4118-AB02-84DD86A5A13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80358-1DD4-4212-ACBC-A51DB22C7A98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48F56-1646-4C93-9BFA-1C2EB438E4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E8C0C-9152-4007-94CB-CF3B83D6AEE7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E323-E4FC-42B6-A262-986DFC4EEE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B505C-EED0-4B78-BA5D-4DC5788EFCA6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4884E-14D6-469D-A3CC-ED08216BF3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DF435-B68F-4FEC-A422-7A52523FADEF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6F019-E1C8-417F-8687-8889394B71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2F8E2-4933-493C-A3E0-238FC4D5F7BB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3C94E-7851-4F5E-9E73-57355F69F6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B1D9F-6AA3-48D7-8790-F0ACC1DB3D66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785B4-57B4-444D-9798-45D1FCF841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92241-4BE0-40BA-BC63-6A5C01D9F366}" type="datetimeFigureOut">
              <a:rPr lang="it-IT" smtClean="0"/>
              <a:pPr/>
              <a:t>18/01/2023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B50-3D37-44D5-B057-CAF5CEAA2FE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55B04-76E2-4493-A390-4911C86E9A44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DCE44-9312-458F-835B-A3857DE2B1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D327C-9562-4EB7-977D-201AE7656D13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A4FAB-2FC1-4393-865F-219D90F1B1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DCDF0-F7AA-4C8F-968A-92CEEF2D7DB0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46A2B-DF79-460C-AB6F-DD24FF8008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34DFA-045E-4E60-8FF7-C430D8031140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F2BDD-47C5-45D9-A3F9-38710E027B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378FB-6921-4BE4-A006-F751EB3DBF88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F96D1-8816-4FE2-BB07-93C448A615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74180-EE28-4CFF-A4E2-6ADF1B892830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0058C-E66E-4DE4-89E4-6CFAF22611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2D311-0CA0-41C9-AA94-BB2FEF9F2E01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E2D3C-D3DE-421C-B9C9-3FF323A3E3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1D7F5-121F-4153-A5C9-6E1DE93FD88A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2676B-70F5-4BBB-A561-7166206893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6354-A950-4FE6-A3A6-B36286626771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03626-544B-43B8-9E4B-2F433EBFB6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F38-53FD-4ECD-B905-3876CD1B9F39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CEE93-D2FF-4770-8B87-6CBD8266C4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92241-4BE0-40BA-BC63-6A5C01D9F366}" type="datetimeFigureOut">
              <a:rPr lang="it-IT" smtClean="0"/>
              <a:pPr/>
              <a:t>18/01/2023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B50-3D37-44D5-B057-CAF5CEAA2FE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E150C-A74D-42C3-8BC2-FBAB0E0C819A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0C283-2D9A-40C1-AB32-D12EA04FC2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1C449-1715-4F3E-A140-F232B8824781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FF9-A671-4A25-B3BD-3E0DA22A0E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8EB80-E576-441C-9A6D-8E832CDB4315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0B419-EE74-4370-BC16-D86C657647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E025-7B24-4D96-A416-125FEAB6C9DB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18E3E-D210-4771-ADB0-068EE09A06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22FAB-CE71-4825-AB99-F1234075354D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C7BF2-1774-4BD2-BC81-F63FB9818E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7F9E4-1CF2-4FA6-9C30-755BB2363310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29D3A-83E2-4C49-B649-6C3B705CC1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50F6A-7032-43A4-82AE-4A2A2A21E354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DC82A-77F8-4C89-95EE-04BC412A0D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8BF9D-4CA0-4CAD-B82D-31B4E765BF5E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39467-C310-4DD2-B351-7FB0343382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291281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A1D5A-E988-44BF-8654-58B8B4B931FB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6BEE9-884A-4610-96A9-A674536858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45497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B45F3-0570-469A-81A6-DEDB6C1A5E31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37933-160E-4A32-AF07-C8D0E16776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9898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92241-4BE0-40BA-BC63-6A5C01D9F366}" type="datetimeFigureOut">
              <a:rPr lang="it-IT" smtClean="0"/>
              <a:pPr/>
              <a:t>18/01/2023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B50-3D37-44D5-B057-CAF5CEAA2FE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DE031-BA28-446B-A2C9-61DEA5D79688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3F17D-2DEB-4408-8058-4F97BD622F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123454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88A9C-1A21-476B-ACAB-E1EF1E4DE1FC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9B690-F962-4BD2-BB7B-185CF58755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254926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1D997-FBC3-4A6B-9119-DC77BB6220E4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B3BDB-B3FD-4A42-B235-DB6489E34D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100992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81270-8DA0-41FB-B7BF-8907039021D0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0815C-7098-4E40-ADB3-EDED9F8830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322837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4BD87-CA7E-46F9-925B-C4F0C6417D8A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D4B96-E22C-4AAC-8C81-4456222E98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963080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9AA23-5A65-43A6-B8AD-CE96F6020553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61DC9-AD87-4DE3-84D8-DBB177AA65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366031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02496-B780-4BC9-9569-CF9EF084F929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4283B-CC9F-42C3-95CD-857FDD4BA7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92020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D1D1D-34DD-4EA6-BBF5-7080FF591D42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4824-6370-4A5A-AD9B-B23B8F8A2B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260441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F35AE-BABD-4538-BE7B-2A31804B37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4BDCA-EB41-40F0-8D35-110BF66EDC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92241-4BE0-40BA-BC63-6A5C01D9F366}" type="datetimeFigureOut">
              <a:rPr lang="it-IT" smtClean="0"/>
              <a:pPr/>
              <a:t>18/01/2023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B50-3D37-44D5-B057-CAF5CEAA2FE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40462-DCDA-4DC9-851C-C19CAE9200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CA369-751B-4623-B1EC-BAE646A8646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03490-7528-4B6E-AAD3-B95FF7FB8D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208D2-64D7-4545-AC9D-42A722B862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B2A1E-F24D-4E1B-892E-3E68056D5D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28E6D-67F1-4B10-9FDD-A37EB906FD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17ACE-7FC9-4066-A6C4-262476514F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F824C-9B76-4580-835D-2E5CF04FE5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B95DF-C9DE-4228-A01F-1EB35C74B7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EB4CD-6A04-4232-B820-99C7553F5059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B77CC-2B9F-4A2F-973D-42309D5530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92241-4BE0-40BA-BC63-6A5C01D9F366}" type="datetimeFigureOut">
              <a:rPr lang="it-IT" smtClean="0"/>
              <a:pPr/>
              <a:t>18/01/2023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B50-3D37-44D5-B057-CAF5CEAA2FE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B345F-F0D4-4C08-9132-A512779F3A2C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9FF2B-57D0-4680-8300-E16CFF14C0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E136-E9F3-4077-8230-6FE09FE73477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D4E2D-3D8C-421D-968F-676C131615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3A315-01E9-48C7-A1DA-AE181DF81A8E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1BF07-7AB3-437E-8CF0-60C1983DF3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F2A85-30E1-440C-AA61-1C4DAF583CF3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FF703-076A-4787-B188-69E8C4ADFF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17322-2755-430C-92D8-7C0C7D7F1D5B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52B8F-6105-48A0-8966-A2DF5C1D0D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89F31-7957-4092-B72A-3E60E39C6542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37DCA-4A24-45F0-B9A2-2107F4EA66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1FADA-1BEB-405E-ACEA-A124BBD6E182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2F19B-1E83-412F-ABE8-3AF58A09E7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6C46-1F28-4E22-BDB5-4E2DC3017EA0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3339-3C2E-475D-BBF2-233B3738E5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D5DA3-5F76-4262-A267-EECEF2B36313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FCC8A-D591-4A75-889C-E806E0D1C8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FB679-CD19-4BA4-944F-BD0499EA4792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1C434-240D-40B9-BD63-37C014B652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92241-4BE0-40BA-BC63-6A5C01D9F366}" type="datetimeFigureOut">
              <a:rPr lang="it-IT" smtClean="0"/>
              <a:pPr/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7FB50-3D37-44D5-B057-CAF5CEAA2FE8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8A2C62D1-0E05-4E74-B23A-186B81F82FE5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00B655F-2ADE-4A8B-B0AD-5ACCA6F3AC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Times"/>
              </a:defRPr>
            </a:lvl1pPr>
          </a:lstStyle>
          <a:p>
            <a:pPr>
              <a:defRPr/>
            </a:pPr>
            <a:fld id="{8A15D235-60AF-4C75-A974-6EB15F3D75EF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Times"/>
              </a:defRPr>
            </a:lvl1pPr>
          </a:lstStyle>
          <a:p>
            <a:pPr>
              <a:defRPr/>
            </a:pPr>
            <a:fld id="{9C378FA2-5B90-4742-A1FC-CB54187981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9F992019-A933-4813-8A8E-96F003CB2629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782F87AB-3C0A-4A12-9CC1-47A1A2F810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150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2C5C4F7-8C24-43E1-93E2-146F5362C8D6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8DB6644-EC80-4C31-9676-AC7A1E9443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36EE885-AAE3-4367-9771-4E9DACF542C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980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806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1E26FBC-EB88-406D-8228-C7ADB65F039E}" type="slidenum">
              <a:rPr lang="it-IT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12780355-4267-4EE3-BEF0-D8F272DA5DAE}" type="datetimeFigureOut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 eaLnBrk="0" hangingPunct="0"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EC72967E-8A7D-4AE3-A12C-0471A6F1E5FC}" type="slidenum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361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a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a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D8993A-0367-4061-8F71-0FC60A0D415F}" type="slidenum">
              <a:rPr lang="ca-E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ca-E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99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B92C52DA-5AC0-4FC3-92A3-958379D7C7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2F2A2E0-B441-4603-8191-D748579240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5950AE-ED5C-441B-936F-8DA6D613C158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0DBB81-A7D4-437F-B1FA-9B0FE7F339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D2C75536-498D-4EC1-A3BC-00B1FBC18385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593644DA-09B6-44A7-855E-3087263EA1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7AD9AC37-97F4-4D4B-A01C-C5F86D7F39C9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29C60BEE-3415-4999-9A71-5DB92796C9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DF62480C-84F8-4615-B2F7-44BF958CEDC1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5D8D4E9B-9424-4A06-91E2-6CB405F433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6E293402-7112-4A70-8956-76F5F4CC19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413594-37B0-4576-BC14-4A0EC7A469A4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6CDD9E-A865-4DED-895B-0766B7230A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61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2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2.xml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7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9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9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9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9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128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6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4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04800" y="357166"/>
            <a:ext cx="8839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ca-ES" sz="5400" b="1" i="1" dirty="0">
                <a:solidFill>
                  <a:srgbClr val="FF0000"/>
                </a:solidFill>
                <a:latin typeface="Comic Sans MS" pitchFamily="66" charset="0"/>
              </a:rPr>
              <a:t>TERZA DOMENICA</a:t>
            </a:r>
          </a:p>
          <a:p>
            <a:pPr algn="ctr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</a:rPr>
              <a:t>del tempo </a:t>
            </a:r>
            <a:r>
              <a:rPr lang="ca-ES" sz="5400" b="1" i="1" dirty="0">
                <a:solidFill>
                  <a:srgbClr val="FF0000"/>
                </a:solidFill>
                <a:latin typeface="Comic Sans MS" pitchFamily="66" charset="0"/>
              </a:rPr>
              <a:t>ordinario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857357" y="3786190"/>
            <a:ext cx="57454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</a:rPr>
              <a:t>22 </a:t>
            </a:r>
            <a:r>
              <a:rPr lang="ca-ES" sz="5400" b="1" i="1" dirty="0">
                <a:solidFill>
                  <a:srgbClr val="FF0000"/>
                </a:solidFill>
                <a:latin typeface="Comic Sans MS" pitchFamily="66" charset="0"/>
              </a:rPr>
              <a:t>gennaio </a:t>
            </a: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</a:rPr>
              <a:t>2023</a:t>
            </a:r>
            <a:endParaRPr lang="ca-ES" sz="54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190.gif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214942" y="785794"/>
            <a:ext cx="3929058" cy="50720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42910" y="857232"/>
            <a:ext cx="3571868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per noi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promessa del mondo futuro.</a:t>
            </a:r>
          </a:p>
        </p:txBody>
      </p:sp>
    </p:spTree>
    <p:extLst>
      <p:ext uri="{BB962C8B-B14F-4D97-AF65-F5344CB8AC3E}">
        <p14:creationId xmlns:p14="http://schemas.microsoft.com/office/powerpoint/2010/main" xmlns="" val="90873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9310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937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879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9711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Ecco l’agnello di Dio, </a:t>
            </a:r>
            <a:r>
              <a:rPr lang="it-IT" sz="4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ecco colui</a:t>
            </a:r>
            <a:endParaRPr lang="it-IT" sz="40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charset="0"/>
            </a:endParaRPr>
          </a:p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72305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Beati gli invitati </a:t>
            </a:r>
          </a:p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alla Cena </a:t>
            </a:r>
            <a:r>
              <a:rPr lang="it-IT" sz="4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dell’Agnello. </a:t>
            </a:r>
            <a:endParaRPr lang="it-IT" sz="40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02341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isultati immagini per o signore non son deg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3816"/>
            <a:ext cx="9144000" cy="692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1659523"/>
            <a:ext cx="7358062" cy="2800767"/>
          </a:xfrm>
          <a:prstGeom prst="rect">
            <a:avLst/>
          </a:prstGeom>
          <a:solidFill>
            <a:srgbClr val="CCEC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O Signore, non son degno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di partecipare alla tua mensa: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ma di’ soltanto una parola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802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71472" y="142852"/>
            <a:ext cx="7643866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osare, per 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</a:t>
            </a:r>
          </a:p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è 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14348" y="3214686"/>
            <a:ext cx="814393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3720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2066" y="0"/>
            <a:ext cx="4071934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 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572560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vie 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7500990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20" y="357167"/>
            <a:ext cx="8858280" cy="28315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28596" y="0"/>
            <a:ext cx="8429684" cy="378565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</a:t>
            </a:r>
          </a:p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il mare della storia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tua barca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 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129575"/>
            <a:ext cx="4071966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85786" y="2571744"/>
            <a:ext cx="7858180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osare, per 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è 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14348" y="3214686"/>
            <a:ext cx="814393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2066" y="0"/>
            <a:ext cx="4071934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 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41342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358246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vie 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9001156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357167"/>
            <a:ext cx="778674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0"/>
            <a:ext cx="9144000" cy="230832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il mare della storia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te, la tua barca in 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129575"/>
            <a:ext cx="4071966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85720" y="285728"/>
            <a:ext cx="85011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/>
              <a:t>O Dio, che in questi santi misteri ci hai nutriti con il Corpo e il Sangue del tuo Figlio, fa’ che ci rallegriamo sempre del tuo dono, sorgente inesauribile di vita nuova. Per Cristo nostro Signore. </a:t>
            </a:r>
            <a:r>
              <a:rPr lang="it-IT" sz="4400" dirty="0" smtClean="0"/>
              <a:t>			</a:t>
            </a:r>
            <a:r>
              <a:rPr lang="it-IT" sz="4400" b="1" dirty="0" smtClean="0"/>
              <a:t>Amen</a:t>
            </a:r>
            <a:r>
              <a:rPr lang="it-IT" sz="4400" b="1" dirty="0"/>
              <a:t>. </a:t>
            </a:r>
            <a:endParaRPr lang="it-IT" sz="4400" dirty="0"/>
          </a:p>
          <a:p>
            <a:endParaRPr lang="it-IT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/>
              <a:t>Il Signore sia con voi.</a:t>
            </a:r>
          </a:p>
          <a:p>
            <a:r>
              <a:rPr lang="it-IT" sz="4000" b="1"/>
              <a:t>E con il tuo spirito. </a:t>
            </a:r>
            <a:endParaRPr lang="it-IT" sz="4000"/>
          </a:p>
          <a:p>
            <a:endParaRPr lang="it-IT" sz="4000"/>
          </a:p>
          <a:p>
            <a:r>
              <a:rPr lang="it-IT" sz="4000"/>
              <a:t>Vi benedica Dio onnipotente </a:t>
            </a:r>
          </a:p>
          <a:p>
            <a:r>
              <a:rPr lang="it-IT" sz="4000"/>
              <a:t>Padre e Figlio e Spirito Santo.		</a:t>
            </a:r>
          </a:p>
          <a:p>
            <a:r>
              <a:rPr lang="it-IT" sz="4000" b="1"/>
              <a:t>Amen. </a:t>
            </a:r>
            <a:endParaRPr lang="it-IT" sz="4000"/>
          </a:p>
          <a:p>
            <a:endParaRPr lang="it-IT" sz="4000"/>
          </a:p>
          <a:p>
            <a:r>
              <a:rPr lang="it-IT" sz="4000"/>
              <a:t>Nel nome del Signore: andate in pace.</a:t>
            </a:r>
          </a:p>
          <a:p>
            <a:r>
              <a:rPr lang="it-IT" sz="4000" b="1"/>
              <a:t>Rendiamo grazie a Dio. </a:t>
            </a:r>
            <a:endParaRPr lang="it-IT" sz="4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WordArt 3"/>
          <p:cNvSpPr>
            <a:spLocks noChangeArrowheads="1" noChangeShapeType="1" noTextEdit="1"/>
          </p:cNvSpPr>
          <p:nvPr/>
        </p:nvSpPr>
        <p:spPr bwMode="auto">
          <a:xfrm>
            <a:off x="428625" y="357188"/>
            <a:ext cx="8286750" cy="62865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Ciao a tutti</a:t>
            </a:r>
          </a:p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e</a:t>
            </a:r>
          </a:p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buona domenica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Nel nome del Padre, e del Figlio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e dello Spirito Santo.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</a:endParaRPr>
          </a:p>
          <a:p>
            <a:pPr>
              <a:defRPr/>
            </a:pPr>
            <a:r>
              <a:rPr lang="it-IT" sz="4000" dirty="0" smtClean="0">
                <a:latin typeface="Calibri" pitchFamily="34" charset="0"/>
              </a:rPr>
              <a:t>La grazia e la pace di Dio nostro Padre </a:t>
            </a:r>
            <a:endParaRPr lang="it-IT" sz="4000" dirty="0" smtClean="0">
              <a:latin typeface="Calibri" pitchFamily="34" charset="0"/>
            </a:endParaRPr>
          </a:p>
          <a:p>
            <a:pPr>
              <a:defRPr/>
            </a:pPr>
            <a:r>
              <a:rPr lang="it-IT" sz="4000" dirty="0" smtClean="0">
                <a:latin typeface="Calibri" pitchFamily="34" charset="0"/>
              </a:rPr>
              <a:t>e </a:t>
            </a:r>
            <a:r>
              <a:rPr lang="it-IT" sz="4000" dirty="0" smtClean="0">
                <a:latin typeface="Calibri" pitchFamily="34" charset="0"/>
              </a:rPr>
              <a:t>del Signore nostro Gesù Cristo </a:t>
            </a:r>
            <a:endParaRPr lang="it-IT" sz="4000" dirty="0" smtClean="0">
              <a:latin typeface="Calibri" pitchFamily="34" charset="0"/>
            </a:endParaRPr>
          </a:p>
          <a:p>
            <a:pPr>
              <a:defRPr/>
            </a:pPr>
            <a:r>
              <a:rPr lang="it-IT" sz="4000" dirty="0" smtClean="0">
                <a:latin typeface="Calibri" pitchFamily="34" charset="0"/>
              </a:rPr>
              <a:t>siano </a:t>
            </a:r>
            <a:r>
              <a:rPr lang="it-IT" sz="4000" dirty="0" smtClean="0">
                <a:latin typeface="Calibri" pitchFamily="34" charset="0"/>
              </a:rPr>
              <a:t>con tutti voi. </a:t>
            </a:r>
            <a:endParaRPr lang="it-IT" sz="4000" dirty="0" smtClean="0">
              <a:latin typeface="Calibri" pitchFamily="34" charset="0"/>
            </a:endParaRPr>
          </a:p>
          <a:p>
            <a:pPr>
              <a:defRPr/>
            </a:pP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www.qualcosadime.net/preBB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0"/>
            <a:ext cx="5929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6" name="WordArt 2"/>
          <p:cNvSpPr>
            <a:spLocks noChangeArrowheads="1" noChangeShapeType="1" noTextEdit="1"/>
          </p:cNvSpPr>
          <p:nvPr/>
        </p:nvSpPr>
        <p:spPr bwMode="auto">
          <a:xfrm>
            <a:off x="731838" y="773113"/>
            <a:ext cx="7680325" cy="53117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NON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SO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PROPRIO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COME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FAR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7" descr="cie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250825" y="549275"/>
            <a:ext cx="853598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Non so proprio come far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 ringraziare il mio Signor;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 ha dato i cieli da guardar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www.cubanite.com/foto/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0" y="214313"/>
            <a:ext cx="9144000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i cieli da guardar,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i78.photobucket.com/albums/j87/avca/Van_Gogh_notte_stellata_70x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428860" y="1357298"/>
            <a:ext cx="4572000" cy="2124075"/>
          </a:xfrm>
          <a:prstGeom prst="rect">
            <a:avLst/>
          </a:prstGeom>
          <a:solidFill>
            <a:srgbClr val="FFFF00">
              <a:alpha val="50196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la bocca per cantar,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img360.imageshack.us/img360/6867/girotondock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142976" y="2500306"/>
            <a:ext cx="6357950" cy="1446550"/>
          </a:xfrm>
          <a:prstGeom prst="rect">
            <a:avLst/>
          </a:prstGeom>
          <a:solidFill>
            <a:srgbClr val="11FFFC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il mondo per amar, </a:t>
            </a:r>
            <a:endParaRPr lang="it-IT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edizionilafionda.it/public/A%20chi%20darò%20il%20mio%20cuo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-17463"/>
            <a:ext cx="5357812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14375" y="2357438"/>
            <a:ext cx="7821613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 </a:t>
            </a:r>
            <a:b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2" descr="http://tillilh9821.altervista.org/albums/userpics/10001/sdmas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 dirty="0">
                <a:latin typeface="Eras Bold ITC" pitchFamily="34" charset="0"/>
                <a:cs typeface="Arial" charset="0"/>
              </a:rPr>
              <a:t>Confesso a Dio Onnipotente </a:t>
            </a:r>
          </a:p>
          <a:p>
            <a:r>
              <a:rPr lang="it-IT" sz="4000" b="1" dirty="0">
                <a:latin typeface="Eras Bold ITC" pitchFamily="34" charset="0"/>
                <a:cs typeface="Arial" charset="0"/>
              </a:rPr>
              <a:t>e a voi fratelli </a:t>
            </a:r>
            <a:r>
              <a:rPr lang="it-IT" sz="4000" b="1" dirty="0" smtClean="0">
                <a:latin typeface="Eras Bold ITC" pitchFamily="34" charset="0"/>
                <a:cs typeface="Arial" charset="0"/>
              </a:rPr>
              <a:t>e sorelle,</a:t>
            </a:r>
          </a:p>
          <a:p>
            <a:r>
              <a:rPr lang="it-IT" sz="4000" b="1" dirty="0" smtClean="0">
                <a:latin typeface="Eras Bold ITC" pitchFamily="34" charset="0"/>
                <a:cs typeface="Arial" charset="0"/>
              </a:rPr>
              <a:t>che </a:t>
            </a:r>
            <a:r>
              <a:rPr lang="it-IT" sz="4000" b="1" dirty="0">
                <a:latin typeface="Eras Bold ITC" pitchFamily="34" charset="0"/>
                <a:cs typeface="Arial" charset="0"/>
              </a:rPr>
              <a:t>ho molto peccato in pensieri, </a:t>
            </a:r>
          </a:p>
          <a:p>
            <a:r>
              <a:rPr lang="it-IT" sz="4000" b="1" dirty="0">
                <a:latin typeface="Eras Bold ITC" pitchFamily="34" charset="0"/>
                <a:cs typeface="Arial" charset="0"/>
              </a:rPr>
              <a:t>parole, opere e omissioni. </a:t>
            </a:r>
          </a:p>
          <a:p>
            <a:r>
              <a:rPr lang="it-IT" sz="4000" b="1" dirty="0">
                <a:latin typeface="Eras Bold ITC" pitchFamily="34" charset="0"/>
                <a:cs typeface="Arial" charset="0"/>
              </a:rPr>
              <a:t>Per mia colpa, mia colpa, </a:t>
            </a:r>
          </a:p>
          <a:p>
            <a:r>
              <a:rPr lang="it-IT" sz="4000" b="1" dirty="0">
                <a:latin typeface="Eras Bold ITC" pitchFamily="34" charset="0"/>
                <a:cs typeface="Arial" charset="0"/>
              </a:rPr>
              <a:t>mia grandissima colpa, </a:t>
            </a:r>
          </a:p>
          <a:p>
            <a:r>
              <a:rPr lang="it-IT" sz="4000" b="1" dirty="0">
                <a:latin typeface="Eras Bold ITC" pitchFamily="34" charset="0"/>
                <a:cs typeface="Arial" charset="0"/>
              </a:rPr>
              <a:t>e supplico la Beata sempre Vergine Maria, gli angeli, i Santi </a:t>
            </a:r>
          </a:p>
          <a:p>
            <a:r>
              <a:rPr lang="it-IT" sz="4000" b="1" dirty="0">
                <a:latin typeface="Eras Bold ITC" pitchFamily="34" charset="0"/>
                <a:cs typeface="Arial" charset="0"/>
              </a:rPr>
              <a:t>e voi fratelli </a:t>
            </a:r>
            <a:r>
              <a:rPr lang="it-IT" sz="4000" b="1" dirty="0" smtClean="0">
                <a:latin typeface="Eras Bold ITC" pitchFamily="34" charset="0"/>
                <a:cs typeface="Arial" charset="0"/>
              </a:rPr>
              <a:t>e sorelle,</a:t>
            </a:r>
          </a:p>
          <a:p>
            <a:r>
              <a:rPr lang="it-IT" sz="4000" b="1" dirty="0" smtClean="0">
                <a:latin typeface="Eras Bold ITC" pitchFamily="34" charset="0"/>
                <a:cs typeface="Arial" charset="0"/>
              </a:rPr>
              <a:t>di </a:t>
            </a:r>
            <a:r>
              <a:rPr lang="it-IT" sz="4000" b="1" dirty="0">
                <a:latin typeface="Eras Bold ITC" pitchFamily="34" charset="0"/>
                <a:cs typeface="Arial" charset="0"/>
              </a:rPr>
              <a:t>pregare per me </a:t>
            </a:r>
          </a:p>
          <a:p>
            <a:r>
              <a:rPr lang="it-IT" sz="4000" b="1" dirty="0">
                <a:latin typeface="Eras Bold ITC" pitchFamily="34" charset="0"/>
                <a:cs typeface="Arial" charset="0"/>
              </a:rPr>
              <a:t>il Signore Dio nostro.</a:t>
            </a:r>
            <a:r>
              <a:rPr lang="it-IT" sz="4000" dirty="0">
                <a:latin typeface="Eras Bold ITC" pitchFamily="34" charset="0"/>
                <a:cs typeface="Arial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8286779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800" dirty="0">
                <a:latin typeface="Calibri" pitchFamily="34" charset="0"/>
              </a:rPr>
              <a:t>Dio, Padre buono, </a:t>
            </a:r>
            <a:endParaRPr lang="it-IT" sz="4800" dirty="0" smtClean="0">
              <a:latin typeface="Calibri" pitchFamily="34" charset="0"/>
            </a:endParaRPr>
          </a:p>
          <a:p>
            <a:r>
              <a:rPr lang="it-IT" sz="4800" dirty="0" smtClean="0">
                <a:latin typeface="Calibri" pitchFamily="34" charset="0"/>
              </a:rPr>
              <a:t>che </a:t>
            </a:r>
            <a:r>
              <a:rPr lang="it-IT" sz="4800" dirty="0">
                <a:latin typeface="Calibri" pitchFamily="34" charset="0"/>
              </a:rPr>
              <a:t>ci perdona sempre </a:t>
            </a:r>
            <a:endParaRPr lang="it-IT" sz="4800" dirty="0" smtClean="0">
              <a:latin typeface="Calibri" pitchFamily="34" charset="0"/>
            </a:endParaRPr>
          </a:p>
          <a:p>
            <a:r>
              <a:rPr lang="it-IT" sz="4800" dirty="0" smtClean="0">
                <a:latin typeface="Calibri" pitchFamily="34" charset="0"/>
              </a:rPr>
              <a:t>quando </a:t>
            </a:r>
            <a:r>
              <a:rPr lang="it-IT" sz="4800" dirty="0">
                <a:latin typeface="Calibri" pitchFamily="34" charset="0"/>
              </a:rPr>
              <a:t>siamo pentiti </a:t>
            </a:r>
            <a:endParaRPr lang="it-IT" sz="4800" dirty="0" smtClean="0">
              <a:latin typeface="Calibri" pitchFamily="34" charset="0"/>
            </a:endParaRPr>
          </a:p>
          <a:p>
            <a:r>
              <a:rPr lang="it-IT" sz="4800" dirty="0" smtClean="0">
                <a:latin typeface="Calibri" pitchFamily="34" charset="0"/>
              </a:rPr>
              <a:t>di </a:t>
            </a:r>
            <a:r>
              <a:rPr lang="it-IT" sz="4800" dirty="0">
                <a:latin typeface="Calibri" pitchFamily="34" charset="0"/>
              </a:rPr>
              <a:t>vero cuore, </a:t>
            </a:r>
            <a:endParaRPr lang="it-IT" sz="4800" dirty="0" smtClean="0">
              <a:latin typeface="Calibri" pitchFamily="34" charset="0"/>
            </a:endParaRPr>
          </a:p>
          <a:p>
            <a:r>
              <a:rPr lang="it-IT" sz="4800" dirty="0" smtClean="0">
                <a:latin typeface="Calibri" pitchFamily="34" charset="0"/>
              </a:rPr>
              <a:t>abbia </a:t>
            </a:r>
            <a:r>
              <a:rPr lang="it-IT" sz="4800" dirty="0">
                <a:latin typeface="Calibri" pitchFamily="34" charset="0"/>
              </a:rPr>
              <a:t>misericordia di noi, perdoni i nostri peccati </a:t>
            </a:r>
            <a:endParaRPr lang="it-IT" sz="4800" dirty="0" smtClean="0">
              <a:latin typeface="Calibri" pitchFamily="34" charset="0"/>
            </a:endParaRPr>
          </a:p>
          <a:p>
            <a:r>
              <a:rPr lang="it-IT" sz="4800" dirty="0" smtClean="0">
                <a:latin typeface="Calibri" pitchFamily="34" charset="0"/>
              </a:rPr>
              <a:t>e </a:t>
            </a:r>
            <a:r>
              <a:rPr lang="it-IT" sz="4800" dirty="0">
                <a:latin typeface="Calibri" pitchFamily="34" charset="0"/>
              </a:rPr>
              <a:t>ci conduca alla vita eterna.</a:t>
            </a:r>
          </a:p>
          <a:p>
            <a:pPr algn="r"/>
            <a:r>
              <a:rPr lang="it-IT" sz="4800" b="1" dirty="0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sz="4000" b="1" dirty="0">
                <a:latin typeface="Eras Bold ITC" pitchFamily="34" charset="0"/>
              </a:rPr>
              <a:t>Gloria a Dio nell'alto dei cieli </a:t>
            </a:r>
          </a:p>
          <a:p>
            <a:pPr algn="just"/>
            <a:r>
              <a:rPr lang="it-IT" sz="4000" b="1" dirty="0">
                <a:latin typeface="Eras Bold ITC" pitchFamily="34" charset="0"/>
              </a:rPr>
              <a:t>e pace in terra </a:t>
            </a:r>
          </a:p>
          <a:p>
            <a:pPr algn="just"/>
            <a:r>
              <a:rPr lang="it-IT" sz="4000" b="1" dirty="0">
                <a:latin typeface="Eras Bold ITC" pitchFamily="34" charset="0"/>
              </a:rPr>
              <a:t>agli uomini </a:t>
            </a:r>
            <a:r>
              <a:rPr lang="it-IT" sz="4000" b="1" dirty="0" smtClean="0">
                <a:latin typeface="Eras Bold ITC" pitchFamily="34" charset="0"/>
              </a:rPr>
              <a:t>amati </a:t>
            </a:r>
            <a:r>
              <a:rPr lang="it-IT" sz="4000" b="1" smtClean="0">
                <a:latin typeface="Eras Bold ITC" pitchFamily="34" charset="0"/>
              </a:rPr>
              <a:t>dal Signore. </a:t>
            </a:r>
            <a:endParaRPr lang="it-IT" sz="4000" b="1" dirty="0">
              <a:latin typeface="Eras Bold ITC" pitchFamily="34" charset="0"/>
            </a:endParaRPr>
          </a:p>
          <a:p>
            <a:pPr algn="just"/>
            <a:r>
              <a:rPr lang="it-IT" sz="4000" b="1" dirty="0">
                <a:latin typeface="Eras Bold ITC" pitchFamily="34" charset="0"/>
              </a:rPr>
              <a:t>Noi ti lodiamo, ti benediciamo, </a:t>
            </a:r>
          </a:p>
          <a:p>
            <a:pPr algn="just"/>
            <a:r>
              <a:rPr lang="it-IT" sz="4000" b="1" dirty="0">
                <a:latin typeface="Eras Bold ITC" pitchFamily="34" charset="0"/>
              </a:rPr>
              <a:t>ti adoriamo, ti glorifichiamo, </a:t>
            </a:r>
          </a:p>
          <a:p>
            <a:pPr algn="just"/>
            <a:r>
              <a:rPr lang="it-IT" sz="4000" b="1" dirty="0">
                <a:latin typeface="Eras Bold ITC" pitchFamily="34" charset="0"/>
              </a:rPr>
              <a:t>ti rendiamo grazie </a:t>
            </a:r>
          </a:p>
          <a:p>
            <a:pPr algn="just"/>
            <a:r>
              <a:rPr lang="it-IT" sz="4000" b="1" dirty="0">
                <a:latin typeface="Eras Bold ITC" pitchFamily="34" charset="0"/>
              </a:rPr>
              <a:t>per la tua gloria immensa, </a:t>
            </a:r>
          </a:p>
          <a:p>
            <a:pPr algn="just"/>
            <a:r>
              <a:rPr lang="it-IT" sz="4000" b="1" dirty="0">
                <a:latin typeface="Eras Bold ITC" pitchFamily="34" charset="0"/>
              </a:rPr>
              <a:t>Signore Dio, Re del Cielo, </a:t>
            </a:r>
          </a:p>
          <a:p>
            <a:pPr algn="just"/>
            <a:r>
              <a:rPr lang="it-IT" sz="4000" b="1" dirty="0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Santo: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85852" y="1428736"/>
            <a:ext cx="6667348" cy="24288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Noi veniamo a Te</a:t>
            </a:r>
            <a:endParaRPr lang="it-IT" sz="54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36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23528" y="260648"/>
            <a:ext cx="850112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800" dirty="0" smtClean="0">
                <a:latin typeface="Arial" pitchFamily="34" charset="0"/>
                <a:cs typeface="Arial" pitchFamily="34" charset="0"/>
              </a:rPr>
              <a:t>O Padre, che per mezzo di Cristo, Agnello pasquale e luce delle genti, chiami tutti gli uomini a formare il popolo della nuova alleanza, conferma in noi la grazia del Battesimo, perché con la forza del tuo Spirito proclamiamo il lieto annuncio del Vangelo. </a:t>
            </a:r>
            <a:endParaRPr lang="it-IT" sz="3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620688"/>
            <a:ext cx="835292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3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Per il nostro Signore Gesù Cristo, tuo Figlio, che è Dio, e vive e regna con te, nell’unità dello Spirito Santo, per tutti i secoli dei secoli</a:t>
            </a:r>
            <a:r>
              <a:rPr lang="it-IT" sz="3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/>
            <a:r>
              <a:rPr lang="it-IT" sz="3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Amen</a:t>
            </a:r>
            <a:r>
              <a:rPr lang="it-IT" sz="3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it-IT" sz="3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43011" name="Picture 8" descr="Tapezze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0" y="0"/>
            <a:ext cx="3059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428596" y="214290"/>
            <a:ext cx="821537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Dal libro del profeta Isaia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it-IT" sz="2400" dirty="0" smtClean="0">
              <a:latin typeface="Calibri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4000" dirty="0" smtClean="0">
                <a:latin typeface="Calibri" pitchFamily="34" charset="0"/>
              </a:rPr>
              <a:t>In </a:t>
            </a:r>
            <a:r>
              <a:rPr lang="it-IT" sz="4000" dirty="0">
                <a:latin typeface="Calibri" pitchFamily="34" charset="0"/>
              </a:rPr>
              <a:t>passato il Signore umiliò la terra di </a:t>
            </a:r>
            <a:r>
              <a:rPr lang="it-IT" sz="4000" dirty="0" err="1">
                <a:latin typeface="Calibri" pitchFamily="34" charset="0"/>
              </a:rPr>
              <a:t>Zàbulon</a:t>
            </a:r>
            <a:r>
              <a:rPr lang="it-IT" sz="4000" dirty="0">
                <a:latin typeface="Calibri" pitchFamily="34" charset="0"/>
              </a:rPr>
              <a:t> e la terra di </a:t>
            </a:r>
            <a:r>
              <a:rPr lang="it-IT" sz="4000" dirty="0" err="1">
                <a:latin typeface="Calibri" pitchFamily="34" charset="0"/>
              </a:rPr>
              <a:t>Nèftali</a:t>
            </a:r>
            <a:r>
              <a:rPr lang="it-IT" sz="4000" dirty="0">
                <a:latin typeface="Calibri" pitchFamily="34" charset="0"/>
              </a:rPr>
              <a:t>, ma in futuro renderà gloriosa la via del mare, oltre il Giordano, Galilea delle genti. Il popolo che camminava nelle tenebre ha visto una grande luce; su coloro che abitavano in terra tenebrosa una luce rifulse. </a:t>
            </a:r>
            <a:endParaRPr kumimoji="0" lang="it-IT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20" y="285728"/>
            <a:ext cx="850112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3600" dirty="0" smtClean="0">
                <a:latin typeface="Calibri" pitchFamily="34" charset="0"/>
              </a:rPr>
              <a:t>Hai moltiplicato la gioia, hai aumentato la letizia. Gioiscono davanti a te come si gioisce quando si miete e come si esulta quando si divide la preda. Perché tu hai spezzato il giogo che l’opprimeva, la sbarra sulle sue spalle, e il bastone del suo aguzzino, come nel giorno di </a:t>
            </a:r>
            <a:r>
              <a:rPr lang="it-IT" sz="3600" dirty="0" err="1" smtClean="0">
                <a:latin typeface="Calibri" pitchFamily="34" charset="0"/>
              </a:rPr>
              <a:t>Mádian</a:t>
            </a:r>
            <a:r>
              <a:rPr lang="it-IT" sz="3600" dirty="0" smtClean="0">
                <a:latin typeface="Calibri" pitchFamily="34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3600" dirty="0" smtClean="0">
                <a:latin typeface="Calibri" pitchFamily="34" charset="0"/>
              </a:rPr>
              <a:t>Parola di Dio.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sz="3600" b="1" dirty="0" smtClean="0">
                <a:latin typeface="Calibri" pitchFamily="34" charset="0"/>
              </a:rPr>
              <a:t>Rendiamo grazie a Dio</a:t>
            </a:r>
            <a:endParaRPr lang="it-IT" sz="36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0"/>
            <a:ext cx="708559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5400" b="1" i="1" dirty="0">
                <a:solidFill>
                  <a:srgbClr val="0F1B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ca-ES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Salmo responsoriale</a:t>
            </a:r>
            <a:endParaRPr lang="ca-ES" sz="5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57158" y="2000240"/>
            <a:ext cx="8066632" cy="2308324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800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3600" b="1" i="1" dirty="0" smtClean="0">
                <a:solidFill>
                  <a:schemeClr val="bg1"/>
                </a:solidFill>
                <a:latin typeface="Comic Sans MS" pitchFamily="66" charset="0"/>
              </a:rPr>
              <a:t>Signore è mia luce e mia salvezza:</a:t>
            </a:r>
          </a:p>
          <a:p>
            <a:r>
              <a:rPr lang="it-IT" sz="3600" b="1" i="1" dirty="0" smtClean="0">
                <a:solidFill>
                  <a:schemeClr val="bg1"/>
                </a:solidFill>
                <a:latin typeface="Comic Sans MS" pitchFamily="66" charset="0"/>
              </a:rPr>
              <a:t>di chi avrò timore?</a:t>
            </a:r>
          </a:p>
          <a:p>
            <a:r>
              <a:rPr lang="it-IT" sz="3600" b="1" i="1" dirty="0" smtClean="0">
                <a:solidFill>
                  <a:schemeClr val="bg1"/>
                </a:solidFill>
                <a:latin typeface="Comic Sans MS" pitchFamily="66" charset="0"/>
              </a:rPr>
              <a:t>Il Signore è difesa della mia vita:</a:t>
            </a:r>
          </a:p>
          <a:p>
            <a:r>
              <a:rPr lang="it-IT" sz="3600" b="1" i="1" dirty="0" smtClean="0">
                <a:solidFill>
                  <a:schemeClr val="bg1"/>
                </a:solidFill>
                <a:latin typeface="Comic Sans MS" pitchFamily="66" charset="0"/>
              </a:rPr>
              <a:t>di chi avrò paura?</a:t>
            </a:r>
            <a:endParaRPr lang="ca-ES" sz="36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428596" y="928670"/>
            <a:ext cx="8456613" cy="6413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b="1" i="1" dirty="0">
                <a:solidFill>
                  <a:srgbClr val="0F1B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Il Signore è mia luce e mia salvezza.</a:t>
            </a:r>
            <a:endParaRPr lang="ca-ES" sz="3600" b="1" i="1" dirty="0">
              <a:solidFill>
                <a:srgbClr val="0F1B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28596" y="5287980"/>
            <a:ext cx="8456613" cy="6413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b="1" i="1" dirty="0">
                <a:solidFill>
                  <a:srgbClr val="0F1B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Il Signore è mia luce e mia salvezza.</a:t>
            </a:r>
            <a:endParaRPr lang="ca-ES" sz="3600" b="1" i="1" dirty="0">
              <a:solidFill>
                <a:srgbClr val="0F1B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28596" y="357166"/>
            <a:ext cx="8143932" cy="3046988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3200" b="1" i="1" dirty="0" smtClean="0">
                <a:solidFill>
                  <a:schemeClr val="bg1"/>
                </a:solidFill>
                <a:latin typeface="Comic Sans MS" pitchFamily="66" charset="0"/>
              </a:rPr>
              <a:t>Una cosa ho chiesto al Signore,</a:t>
            </a:r>
          </a:p>
          <a:p>
            <a:r>
              <a:rPr lang="it-IT" sz="3200" b="1" i="1" dirty="0" smtClean="0">
                <a:solidFill>
                  <a:schemeClr val="bg1"/>
                </a:solidFill>
                <a:latin typeface="Comic Sans MS" pitchFamily="66" charset="0"/>
              </a:rPr>
              <a:t>questa sola io cerco:</a:t>
            </a:r>
          </a:p>
          <a:p>
            <a:r>
              <a:rPr lang="it-IT" sz="3200" b="1" i="1" dirty="0" smtClean="0">
                <a:solidFill>
                  <a:schemeClr val="bg1"/>
                </a:solidFill>
                <a:latin typeface="Comic Sans MS" pitchFamily="66" charset="0"/>
              </a:rPr>
              <a:t>abitare nella casa del Signore</a:t>
            </a:r>
          </a:p>
          <a:p>
            <a:r>
              <a:rPr lang="it-IT" sz="3200" b="1" i="1" dirty="0" smtClean="0">
                <a:solidFill>
                  <a:schemeClr val="bg1"/>
                </a:solidFill>
                <a:latin typeface="Comic Sans MS" pitchFamily="66" charset="0"/>
              </a:rPr>
              <a:t>tutti i giorni della mia vita,</a:t>
            </a:r>
          </a:p>
          <a:p>
            <a:r>
              <a:rPr lang="it-IT" sz="3200" b="1" i="1" dirty="0" smtClean="0">
                <a:solidFill>
                  <a:schemeClr val="bg1"/>
                </a:solidFill>
                <a:latin typeface="Comic Sans MS" pitchFamily="66" charset="0"/>
              </a:rPr>
              <a:t>per contemplare la bellezza del Signore</a:t>
            </a:r>
          </a:p>
          <a:p>
            <a:r>
              <a:rPr lang="it-IT" sz="3200" b="1" i="1" dirty="0" smtClean="0">
                <a:solidFill>
                  <a:schemeClr val="bg1"/>
                </a:solidFill>
                <a:latin typeface="Comic Sans MS" pitchFamily="66" charset="0"/>
              </a:rPr>
              <a:t>e ammirare il suo santuario. </a:t>
            </a:r>
            <a:endParaRPr lang="ca-ES" sz="44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28596" y="3929066"/>
            <a:ext cx="8534400" cy="641350"/>
          </a:xfrm>
          <a:prstGeom prst="rect">
            <a:avLst/>
          </a:prstGeom>
          <a:solidFill>
            <a:srgbClr val="22228B">
              <a:alpha val="8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400" b="1" i="1" dirty="0">
                <a:solidFill>
                  <a:srgbClr val="0682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it-IT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Il Signore è mia luce e mia salvezza.</a:t>
            </a:r>
            <a:endParaRPr lang="ca-ES" sz="3600" b="1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17170" y="1428736"/>
            <a:ext cx="9026830" cy="1938992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3000" b="1" i="1" dirty="0" smtClean="0">
                <a:solidFill>
                  <a:schemeClr val="bg1"/>
                </a:solidFill>
                <a:latin typeface="Comic Sans MS" pitchFamily="66" charset="0"/>
              </a:rPr>
              <a:t>Sono certo di contemplare la bontà del Signore</a:t>
            </a:r>
          </a:p>
          <a:p>
            <a:r>
              <a:rPr lang="it-IT" sz="3000" b="1" i="1" dirty="0" smtClean="0">
                <a:solidFill>
                  <a:schemeClr val="bg1"/>
                </a:solidFill>
                <a:latin typeface="Comic Sans MS" pitchFamily="66" charset="0"/>
              </a:rPr>
              <a:t>nella terra dei viventi.</a:t>
            </a:r>
          </a:p>
          <a:p>
            <a:r>
              <a:rPr lang="it-IT" sz="3000" b="1" i="1" dirty="0" smtClean="0">
                <a:solidFill>
                  <a:schemeClr val="bg1"/>
                </a:solidFill>
                <a:latin typeface="Comic Sans MS" pitchFamily="66" charset="0"/>
              </a:rPr>
              <a:t>Spera nel Signore, sii forte,</a:t>
            </a:r>
          </a:p>
          <a:p>
            <a:r>
              <a:rPr lang="it-IT" sz="3000" b="1" i="1" dirty="0" smtClean="0">
                <a:solidFill>
                  <a:schemeClr val="bg1"/>
                </a:solidFill>
                <a:latin typeface="Comic Sans MS" pitchFamily="66" charset="0"/>
              </a:rPr>
              <a:t>si rinsaldi il tuo cuore e spera nel Signore.</a:t>
            </a:r>
            <a:endParaRPr lang="ca-ES" sz="30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500034" y="3929066"/>
            <a:ext cx="8456613" cy="6413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600" b="1" i="1" dirty="0">
                <a:latin typeface="Comic Sans MS" pitchFamily="66" charset="0"/>
              </a:rPr>
              <a:t>Il Signore è mia luce e mia salvezza.</a:t>
            </a:r>
            <a:endParaRPr lang="ca-ES" sz="3600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ie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0" y="188913"/>
            <a:ext cx="3708400" cy="30956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714500" y="2428875"/>
            <a:ext cx="688498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4800" b="1" dirty="0" smtClean="0">
                <a:solidFill>
                  <a:srgbClr val="FF3300"/>
                </a:solidFill>
                <a:latin typeface="Copperplate Gothic Bold" pitchFamily="34" charset="0"/>
              </a:rPr>
              <a:t>Gesù predicava il vangelo del Regno e guariva ogni sorta di infermità nel popolo.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/>
      <p:bldP spid="4915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3314700"/>
            <a:ext cx="4429125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ttangolo 1"/>
          <p:cNvSpPr>
            <a:spLocks noChangeArrowheads="1"/>
          </p:cNvSpPr>
          <p:nvPr/>
        </p:nvSpPr>
        <p:spPr bwMode="auto">
          <a:xfrm>
            <a:off x="214313" y="214313"/>
            <a:ext cx="7072312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secondo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Matteo.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3720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0" y="5516563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Arial" charset="0"/>
              </a:rPr>
              <a:t>Quando Gesù seppe che Giovanni era stato arrestato</a:t>
            </a:r>
            <a:r>
              <a:rPr lang="it-IT" sz="3600" dirty="0"/>
              <a:t>,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88913"/>
            <a:ext cx="7488237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>
            <a:spLocks noChangeArrowheads="1"/>
          </p:cNvSpPr>
          <p:nvPr/>
        </p:nvSpPr>
        <p:spPr bwMode="auto">
          <a:xfrm>
            <a:off x="5357818" y="4643446"/>
            <a:ext cx="35702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charset="0"/>
              </a:rPr>
              <a:t>si ritirò nella Galilea, 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24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8000"/>
    </mc:Choice>
    <mc:Fallback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\Desktop\Terrasanta 2013\Cafarnao\Cafarnao -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0" y="4941888"/>
            <a:ext cx="9144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Arial" charset="0"/>
              </a:rPr>
              <a:t>lasciò Nàzaret e andò ad abitare a </a:t>
            </a:r>
            <a:r>
              <a:rPr lang="it-IT" sz="3600" b="1" dirty="0" err="1">
                <a:solidFill>
                  <a:schemeClr val="bg1"/>
                </a:solidFill>
                <a:latin typeface="Arial" charset="0"/>
              </a:rPr>
              <a:t>Cafàrnao</a:t>
            </a:r>
            <a:r>
              <a:rPr lang="it-IT" sz="3600" b="1" dirty="0">
                <a:solidFill>
                  <a:schemeClr val="bg1"/>
                </a:solidFill>
                <a:latin typeface="Arial" charset="0"/>
              </a:rPr>
              <a:t>, sulla riva del mare, nel territorio di </a:t>
            </a:r>
            <a:r>
              <a:rPr lang="it-IT" sz="3600" b="1" dirty="0" err="1">
                <a:solidFill>
                  <a:schemeClr val="bg1"/>
                </a:solidFill>
                <a:latin typeface="Arial" charset="0"/>
              </a:rPr>
              <a:t>Zàbulon</a:t>
            </a:r>
            <a:r>
              <a:rPr lang="it-IT" sz="3600" b="1" dirty="0">
                <a:solidFill>
                  <a:schemeClr val="bg1"/>
                </a:solidFill>
                <a:latin typeface="Arial" charset="0"/>
              </a:rPr>
              <a:t> e di </a:t>
            </a:r>
            <a:r>
              <a:rPr lang="it-IT" sz="3600" b="1" dirty="0" err="1">
                <a:solidFill>
                  <a:schemeClr val="bg1"/>
                </a:solidFill>
                <a:latin typeface="Arial" charset="0"/>
              </a:rPr>
              <a:t>Nèftali</a:t>
            </a:r>
            <a:r>
              <a:rPr lang="it-IT" sz="3600" b="1" dirty="0">
                <a:solidFill>
                  <a:schemeClr val="bg1"/>
                </a:solidFill>
                <a:latin typeface="Arial" charset="0"/>
              </a:rPr>
              <a:t>,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4000"/>
    </mc:Choice>
    <mc:Fallback>
      <p:transition advTm="14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0" y="4857750"/>
            <a:ext cx="9144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Arial" charset="0"/>
              </a:rPr>
              <a:t>perché si compisse </a:t>
            </a:r>
          </a:p>
          <a:p>
            <a:pPr algn="ctr"/>
            <a:r>
              <a:rPr lang="it-IT" sz="3600" b="1" dirty="0">
                <a:solidFill>
                  <a:schemeClr val="bg1"/>
                </a:solidFill>
                <a:latin typeface="Arial" charset="0"/>
              </a:rPr>
              <a:t>ciò che era stato detto per mezzo del profeta Isaìa: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4000"/>
    </mc:Choice>
    <mc:Fallback>
      <p:transition advTm="14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\Desktop\Terrasanta 2013\Cafarnao\Cafarnao -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0" y="5000625"/>
            <a:ext cx="9144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Arial" charset="0"/>
              </a:rPr>
              <a:t>«Terra di </a:t>
            </a:r>
            <a:r>
              <a:rPr lang="it-IT" sz="3600" b="1" dirty="0" err="1">
                <a:solidFill>
                  <a:schemeClr val="bg1"/>
                </a:solidFill>
                <a:latin typeface="Arial" charset="0"/>
              </a:rPr>
              <a:t>Zàbulon</a:t>
            </a:r>
            <a:r>
              <a:rPr lang="it-IT" sz="3600" b="1" dirty="0">
                <a:solidFill>
                  <a:schemeClr val="bg1"/>
                </a:solidFill>
                <a:latin typeface="Arial" charset="0"/>
              </a:rPr>
              <a:t> e terra di </a:t>
            </a:r>
            <a:r>
              <a:rPr lang="it-IT" sz="3600" b="1" dirty="0" err="1">
                <a:solidFill>
                  <a:schemeClr val="bg1"/>
                </a:solidFill>
                <a:latin typeface="Arial" charset="0"/>
              </a:rPr>
              <a:t>Nèftali</a:t>
            </a:r>
            <a:r>
              <a:rPr lang="it-IT" sz="3600" b="1" dirty="0">
                <a:solidFill>
                  <a:schemeClr val="bg1"/>
                </a:solidFill>
                <a:latin typeface="Arial" charset="0"/>
              </a:rPr>
              <a:t>, sulla via del mare, oltre il Giordano, Galilea delle genti!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0" y="4572000"/>
            <a:ext cx="9144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Arial" charset="0"/>
              </a:rPr>
              <a:t>Il popolo che abitava nelle tenebre vide una grande luce, per quelli che abitavano in regione e ombra di morte una luce è sorta».</a:t>
            </a:r>
          </a:p>
        </p:txBody>
      </p:sp>
      <p:pic>
        <p:nvPicPr>
          <p:cNvPr id="8195" name="Picture 6" descr="IMG_0058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20000"/>
    </mc:Choice>
    <mc:Fallback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0" y="1000125"/>
            <a:ext cx="321468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3600" b="1" dirty="0">
                <a:solidFill>
                  <a:schemeClr val="bg1"/>
                </a:solidFill>
                <a:latin typeface="Arial" charset="0"/>
              </a:rPr>
              <a:t>Da allora Gesù cominciò a predicare e a dire: «Convertitevi, perché il regno dei cieli è vicino». 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3775" y="0"/>
            <a:ext cx="5610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8000"/>
    </mc:Choice>
    <mc:Fallback>
      <p:transition advTm="18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5"/>
          <p:cNvSpPr txBox="1">
            <a:spLocks noChangeArrowheads="1"/>
          </p:cNvSpPr>
          <p:nvPr/>
        </p:nvSpPr>
        <p:spPr bwMode="auto">
          <a:xfrm>
            <a:off x="0" y="3929063"/>
            <a:ext cx="91440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Arial" charset="0"/>
              </a:rPr>
              <a:t>Mentre camminava lungo il mare di Galilea, vide due fratelli, Simone, chiamato Pietro, e Andrea suo fratello, che gettavano le reti in mare; erano infatti pescatori. </a:t>
            </a:r>
          </a:p>
        </p:txBody>
      </p:sp>
      <p:pic>
        <p:nvPicPr>
          <p:cNvPr id="10243" name="Picture 5" descr="v09_p131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88913"/>
            <a:ext cx="5943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22000"/>
    </mc:Choice>
    <mc:Fallback>
      <p:transition advTm="22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0" y="5516563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Arial" charset="0"/>
              </a:rPr>
              <a:t>E disse loro: «Venite dietro a me, vi farò pescatori di uomini».</a:t>
            </a:r>
          </a:p>
        </p:txBody>
      </p:sp>
      <p:pic>
        <p:nvPicPr>
          <p:cNvPr id="11267" name="Picture 2" descr="G:\0 Immagini\Gesu Cristo SEGUIMI\chiamata  pietro e andrea_car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15888"/>
            <a:ext cx="6591300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0" y="5516563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Arial" charset="0"/>
              </a:rPr>
              <a:t>Ed essi subito lasciarono le reti e lo seguirono. </a:t>
            </a:r>
          </a:p>
        </p:txBody>
      </p:sp>
      <p:pic>
        <p:nvPicPr>
          <p:cNvPr id="12291" name="Picture 5" descr="Pim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88913"/>
            <a:ext cx="7358062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2000"/>
    </mc:Choice>
    <mc:Fallback>
      <p:transition advTm="1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41342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0" y="3929063"/>
            <a:ext cx="91440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Arial" charset="0"/>
              </a:rPr>
              <a:t>Andando oltre, vide altri due fratelli, Giacomo, figlio di Zebedèo, e Giovanni suo fratello, che nella barca, insieme a </a:t>
            </a:r>
            <a:r>
              <a:rPr lang="it-IT" sz="3600" b="1" dirty="0" err="1">
                <a:solidFill>
                  <a:schemeClr val="bg1"/>
                </a:solidFill>
                <a:latin typeface="Arial" charset="0"/>
              </a:rPr>
              <a:t>Zebedeo</a:t>
            </a:r>
            <a:r>
              <a:rPr lang="it-IT" sz="3600" b="1" dirty="0">
                <a:solidFill>
                  <a:schemeClr val="bg1"/>
                </a:solidFill>
                <a:latin typeface="Arial" charset="0"/>
              </a:rPr>
              <a:t> loro padre, riparavano le loro reti, e li chiamò. </a:t>
            </a:r>
          </a:p>
        </p:txBody>
      </p:sp>
      <p:pic>
        <p:nvPicPr>
          <p:cNvPr id="13315" name="Picture 5" descr="1130-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261938"/>
            <a:ext cx="5761037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20000"/>
    </mc:Choice>
    <mc:Fallback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1403350" y="4724400"/>
            <a:ext cx="648176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Arial" charset="0"/>
              </a:rPr>
              <a:t>Ed essi subito lasciarono la barca e il loro padre e lo seguirono.</a:t>
            </a:r>
          </a:p>
        </p:txBody>
      </p:sp>
      <p:pic>
        <p:nvPicPr>
          <p:cNvPr id="14339" name="Picture 5" descr="Pim000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110D0C"/>
              </a:clrFrom>
              <a:clrTo>
                <a:srgbClr val="110D0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2000"/>
    </mc:Choice>
    <mc:Fallback>
      <p:transition advTm="12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0" y="571500"/>
            <a:ext cx="3929063" cy="618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3600" b="1" dirty="0">
                <a:solidFill>
                  <a:schemeClr val="bg1"/>
                </a:solidFill>
                <a:latin typeface="Arial" charset="0"/>
              </a:rPr>
              <a:t>Gesù percorreva tutta la Galilea, insegnando nelle loro sinagoghe, annunciando il</a:t>
            </a:r>
          </a:p>
          <a:p>
            <a:pPr algn="r"/>
            <a:r>
              <a:rPr lang="it-IT" sz="3600" b="1" dirty="0">
                <a:solidFill>
                  <a:schemeClr val="bg1"/>
                </a:solidFill>
                <a:latin typeface="Arial" charset="0"/>
              </a:rPr>
              <a:t>vangelo del Regno e guarendo ogni sorta di malattie e di infermità nel popolo.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20000"/>
    </mc:Choice>
    <mc:Fallback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Agnello pasqua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61088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41988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00063"/>
            <a:ext cx="8715375" cy="33543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Credo in un solo Dio,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Padre onnipotente,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creatore del cielo e della terra,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di tutte le cose visibili e invisibili.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142875"/>
            <a:ext cx="87868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Credo in un solo Signore, Gesù Cristo, unigenito Figlio di Dio,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nato dal Padre prima di tutti i secoli: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Dio da Dio, Luce da Luce,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Dio vero da Dio vero,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generato, non creato,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della stessa sostanza del Padre;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per mezzo di lui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Per noi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per opera dello Spirito santo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si è incarnato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nel seno della vergine Maria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Fu crocifisso per noi sotto Ponzio Pilato, morì e fu sepolto.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Il terzo giorno è risuscitato,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secondo le Scritture, è salito al cielo, siede alla destra del Padre. </a:t>
            </a:r>
            <a:endParaRPr lang="it-I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857250"/>
            <a:ext cx="8715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di nuovo verrà, nella gloria,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per giudicare i vivi e i morti,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il suo regno non avrà fine. </a:t>
            </a:r>
            <a:endParaRPr lang="it-I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428625"/>
            <a:ext cx="892968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Credo nello Spirito Santo,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che è Signore e dà la vita,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procede dal Padre e dal Figlio.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Con il Padre e il Figlio è adorato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glorificato,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ha parlato per mezzo dei profeti.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0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28596" y="4500570"/>
            <a:ext cx="8286776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maestro degli uomini,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chiami all’ascolto</a:t>
            </a:r>
          </a:p>
        </p:txBody>
      </p:sp>
    </p:spTree>
    <p:extLst>
      <p:ext uri="{BB962C8B-B14F-4D97-AF65-F5344CB8AC3E}">
        <p14:creationId xmlns:p14="http://schemas.microsoft.com/office/powerpoint/2010/main" xmlns="" val="45482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357188"/>
            <a:ext cx="87868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Credo la Chiesa,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una santa cattolica e apostolica.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Professo un solo battesimo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per il perdono dei peccati.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Aspetto la risurrezione dei morti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la vita del mondo che verrà.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 </a:t>
            </a:r>
            <a:endParaRPr lang="it-I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42976" y="1857364"/>
            <a:ext cx="6757701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"/>
              </a:rPr>
              <a:t>FRUTTO DELLA NOSTRA TERRA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ma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000125" y="285750"/>
            <a:ext cx="7570788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5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Frutto della nostra terra,</a:t>
            </a:r>
            <a:endParaRPr lang="it-IT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messa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357158" y="285728"/>
            <a:ext cx="8417689" cy="923330"/>
          </a:xfrm>
          <a:prstGeom prst="rect">
            <a:avLst/>
          </a:prstGeom>
          <a:solidFill>
            <a:srgbClr val="8FD2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5400" b="1" dirty="0">
                <a:solidFill>
                  <a:srgbClr val="000000"/>
                </a:solidFill>
                <a:effectLst>
                  <a:outerShdw blurRad="12700" dist="50800" dir="3600000" algn="ctr" rotWithShape="0">
                    <a:srgbClr val="FFFFFF"/>
                  </a:outerShdw>
                </a:effectLst>
                <a:ea typeface="Times New Roman" pitchFamily="18" charset="0"/>
              </a:rPr>
              <a:t>del lavoro di ogni uomo: </a:t>
            </a:r>
            <a:endParaRPr lang="it-IT" sz="3600" b="1" dirty="0">
              <a:solidFill>
                <a:srgbClr val="000000"/>
              </a:solidFill>
              <a:effectLst>
                <a:outerShdw blurRad="12700" dist="50800" dir="3600000" algn="ctr" rotWithShape="0">
                  <a:srgbClr val="FFFFFF"/>
                </a:outerShdw>
              </a:effectLst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200605030918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57224" y="428604"/>
            <a:ext cx="7148111" cy="923330"/>
          </a:xfrm>
          <a:prstGeom prst="rect">
            <a:avLst/>
          </a:prstGeom>
          <a:solidFill>
            <a:srgbClr val="0066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54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pane della nostra vita, </a:t>
            </a:r>
            <a:endParaRPr lang="it-IT" sz="3600" dirty="0">
              <a:ln>
                <a:solidFill>
                  <a:srgbClr val="FFFFFF"/>
                </a:solidFill>
              </a:ln>
              <a:solidFill>
                <a:srgbClr val="FFFFFF"/>
              </a:solidFill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Pranzo%20bambin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785813" y="357188"/>
            <a:ext cx="7872412" cy="1016000"/>
          </a:xfrm>
          <a:prstGeom prst="rect">
            <a:avLst/>
          </a:prstGeom>
          <a:solidFill>
            <a:srgbClr val="0066FF">
              <a:alpha val="56078"/>
            </a:srgbClr>
          </a:solidFill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cibo della quotidianità</a:t>
            </a: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. </a:t>
            </a:r>
            <a:endParaRPr lang="it-IT" sz="2400" dirty="0">
              <a:solidFill>
                <a:srgbClr val="FFFFFF"/>
              </a:solidFill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eucarist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500688" y="0"/>
            <a:ext cx="36433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Tu che lo prendevi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un giorno,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lo spezzavi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i tuoi,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oggi vieni in questo pane, cibo vero dell’umanità.</a:t>
            </a:r>
            <a:endParaRPr lang="it-IT" sz="2400" dirty="0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cucinainsimpatia.eu/files/posted_images/user_309_dsc012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286125" y="285750"/>
            <a:ext cx="5457825" cy="1108075"/>
          </a:xfrm>
          <a:prstGeom prst="rect">
            <a:avLst/>
          </a:prstGeom>
          <a:solidFill>
            <a:srgbClr val="0066FF">
              <a:alpha val="58039"/>
            </a:srgbClr>
          </a:solidFill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sarò pane, </a:t>
            </a:r>
            <a:endParaRPr lang="it-IT" sz="4400" dirty="0">
              <a:solidFill>
                <a:srgbClr val="FFFFFF"/>
              </a:solidFill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lasiciliaatavola.sicilian.net/shop/images/scherz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429000" y="285750"/>
            <a:ext cx="4894263" cy="1108075"/>
          </a:xfrm>
          <a:prstGeom prst="rect">
            <a:avLst/>
          </a:prstGeom>
          <a:solidFill>
            <a:srgbClr val="0066FF"/>
          </a:solidFill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sarò vino </a:t>
            </a:r>
            <a:endParaRPr lang="it-IT" sz="4400" dirty="0">
              <a:solidFill>
                <a:srgbClr val="FFFFFF"/>
              </a:solidFill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eucarist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500688" y="785813"/>
            <a:ext cx="36433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nella mia vita, nelle tue mani. </a:t>
            </a:r>
            <a:endParaRPr lang="it-IT" sz="2400" dirty="0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5720" y="928670"/>
            <a:ext cx="35719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con noi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l’alleanza d’amore infinito.</a:t>
            </a:r>
          </a:p>
        </p:txBody>
      </p:sp>
      <p:pic>
        <p:nvPicPr>
          <p:cNvPr id="3" name="Immagine 2" descr="37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214290"/>
            <a:ext cx="5214942" cy="650083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58501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0" descr="Immagin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8850" cy="6858000"/>
          </a:xfrm>
          <a:prstGeom prst="rect">
            <a:avLst/>
          </a:prstGeom>
          <a:noFill/>
          <a:ln w="38100">
            <a:pattFill prst="horzBrick">
              <a:fgClr>
                <a:srgbClr val="CC0066"/>
              </a:fgClr>
              <a:bgClr>
                <a:srgbClr val="660066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929188" y="428625"/>
            <a:ext cx="3857625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Ti accoglierò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dentro di me farò di me un’offerta viva, un sacrificio gradito a te.</a:t>
            </a:r>
            <a:endParaRPr lang="it-IT" sz="2400" dirty="0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ma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57250" y="285750"/>
            <a:ext cx="7570788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5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Frutto della nostra terra,</a:t>
            </a:r>
            <a:endParaRPr lang="it-IT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messa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85750" y="357188"/>
            <a:ext cx="8567738" cy="1016000"/>
          </a:xfrm>
          <a:prstGeom prst="rect">
            <a:avLst/>
          </a:prstGeom>
          <a:solidFill>
            <a:schemeClr val="bg1">
              <a:alpha val="58824"/>
            </a:schemeClr>
          </a:solidFill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del lavoro di ogni uomo: </a:t>
            </a:r>
            <a:endParaRPr lang="it-IT" sz="6000" dirty="0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PICT00081-2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63" y="357188"/>
            <a:ext cx="8054975" cy="1016000"/>
          </a:xfrm>
          <a:prstGeom prst="rect">
            <a:avLst/>
          </a:prstGeom>
          <a:solidFill>
            <a:srgbClr val="0099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vino delle nostre vigne,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rsb.provincia.brescia.it/ddbrescia5/colombo/colombofoto/me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285750"/>
            <a:ext cx="8724900" cy="923925"/>
          </a:xfrm>
          <a:prstGeom prst="rect">
            <a:avLst/>
          </a:prstGeom>
          <a:solidFill>
            <a:srgbClr val="0099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5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sulla mensa dei fratelli tuoi.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0775"/>
            <a:ext cx="9144000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42875" y="0"/>
            <a:ext cx="7929563" cy="2641600"/>
          </a:xfrm>
          <a:prstGeom prst="rect">
            <a:avLst/>
          </a:prstGeom>
          <a:solidFill>
            <a:srgbClr val="FFFF99">
              <a:alpha val="5882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71415" tIns="101568" bIns="76176" anchor="ctr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Tu che lo prendevi un giorno,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lo bevevi con i tuoi,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oggi vieni in questo vino,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ti doni per la vita mia.</a:t>
            </a:r>
            <a:endParaRPr lang="it-IT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cucinainsimpatia.eu/files/posted_images/user_309_dsc012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29063" y="357188"/>
            <a:ext cx="4759325" cy="1016000"/>
          </a:xfrm>
          <a:prstGeom prst="rect">
            <a:avLst/>
          </a:prstGeom>
          <a:solidFill>
            <a:srgbClr val="0099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sarò pane,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lasiciliaatavola.sicilian.net/shop/images/scherz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solidFill>
            <a:srgbClr val="0099FF">
              <a:alpha val="58823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929188" y="142875"/>
            <a:ext cx="4162425" cy="1016000"/>
          </a:xfrm>
          <a:prstGeom prst="rect">
            <a:avLst/>
          </a:prstGeom>
          <a:solidFill>
            <a:srgbClr val="0099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sarò vino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eucarist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500688" y="785813"/>
            <a:ext cx="36433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nella mia vita, nelle tue mani. </a:t>
            </a:r>
            <a:endParaRPr lang="it-IT" sz="2400" dirty="0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0" descr="Immagin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8850" cy="6858000"/>
          </a:xfrm>
          <a:prstGeom prst="rect">
            <a:avLst/>
          </a:prstGeom>
          <a:noFill/>
          <a:ln w="38100">
            <a:pattFill prst="horzBrick">
              <a:fgClr>
                <a:srgbClr val="CC0066"/>
              </a:fgClr>
              <a:bgClr>
                <a:srgbClr val="660066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929188" y="428625"/>
            <a:ext cx="3857625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Ti accoglierò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dentro di me farò di me un’offerta viva, un sacrificio gradito a te.</a:t>
            </a:r>
            <a:endParaRPr lang="it-IT" sz="2400" dirty="0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3720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142875" y="142875"/>
            <a:ext cx="900112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41275"/>
            <a:ext cx="4500562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7188" y="2214563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, Osanna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, Osanna</a:t>
            </a:r>
          </a:p>
        </p:txBody>
      </p:sp>
    </p:spTree>
    <p:extLst>
      <p:ext uri="{BB962C8B-B14F-4D97-AF65-F5344CB8AC3E}">
        <p14:creationId xmlns="" xmlns:p14="http://schemas.microsoft.com/office/powerpoint/2010/main" val="1973091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196-1-zoom-1-pallonci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051720" y="4277131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Signor.</a:t>
            </a:r>
          </a:p>
        </p:txBody>
      </p:sp>
    </p:spTree>
    <p:extLst>
      <p:ext uri="{BB962C8B-B14F-4D97-AF65-F5344CB8AC3E}">
        <p14:creationId xmlns="" xmlns:p14="http://schemas.microsoft.com/office/powerpoint/2010/main" val="24549344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Fede\Desktop\cielo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8160" y="4316155"/>
            <a:ext cx="6143625" cy="255428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I cieli e la terra o Signore,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sono pieni di Te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I cieli e la terra o Signore,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sono pieni di Te</a:t>
            </a:r>
          </a:p>
        </p:txBody>
      </p:sp>
    </p:spTree>
    <p:extLst>
      <p:ext uri="{BB962C8B-B14F-4D97-AF65-F5344CB8AC3E}">
        <p14:creationId xmlns="" xmlns:p14="http://schemas.microsoft.com/office/powerpoint/2010/main" val="2691885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palloncin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947" cy="6872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9535" y="4325790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Signor.</a:t>
            </a:r>
          </a:p>
        </p:txBody>
      </p:sp>
    </p:spTree>
    <p:extLst>
      <p:ext uri="{BB962C8B-B14F-4D97-AF65-F5344CB8AC3E}">
        <p14:creationId xmlns="" xmlns:p14="http://schemas.microsoft.com/office/powerpoint/2010/main" val="9756250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image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78656" y="4308151"/>
            <a:ext cx="7786687" cy="2554287"/>
          </a:xfrm>
          <a:prstGeom prst="rect">
            <a:avLst/>
          </a:prstGeom>
          <a:solidFill>
            <a:srgbClr val="FFFFFF">
              <a:alpha val="63137"/>
            </a:srgbClr>
          </a:solidFill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Benedetto colui che viene,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nel nome del Signor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Benedetto colui che viene,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nel nome del Signor </a:t>
            </a:r>
          </a:p>
        </p:txBody>
      </p:sp>
    </p:spTree>
    <p:extLst>
      <p:ext uri="{BB962C8B-B14F-4D97-AF65-F5344CB8AC3E}">
        <p14:creationId xmlns="" xmlns:p14="http://schemas.microsoft.com/office/powerpoint/2010/main" val="30763746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abbraccio-di-gioia.jp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1562" y="4279605"/>
            <a:ext cx="7000875" cy="255428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Signor.</a:t>
            </a:r>
          </a:p>
        </p:txBody>
      </p:sp>
    </p:spTree>
    <p:extLst>
      <p:ext uri="{BB962C8B-B14F-4D97-AF65-F5344CB8AC3E}">
        <p14:creationId xmlns="" xmlns:p14="http://schemas.microsoft.com/office/powerpoint/2010/main" val="9812799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41342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Immagine 3" descr="Eucaristia 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  <a:cs typeface="Arial" charset="0"/>
              </a:rPr>
              <a:t>Mistero della fede.</a:t>
            </a:r>
          </a:p>
          <a:p>
            <a:pPr>
              <a:defRPr/>
            </a:pPr>
            <a:endParaRPr lang="it-IT" dirty="0">
              <a:solidFill>
                <a:prstClr val="black"/>
              </a:solidFill>
              <a:latin typeface="Times" charset="0"/>
              <a:cs typeface="Arial" charset="0"/>
            </a:endParaRP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Annunziamo la tua morte, Signore,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proclamiamo la tua risurrezione,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Immagine 2" descr="0015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Per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con Cristo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e in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a te, Dio Padre onnipotente,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nell'unità dello Spirito Santo,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ogni onore e gloria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r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7" descr="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</a:t>
            </a:r>
            <a:r>
              <a:rPr lang="it-IT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anche noi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li rimettiamo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</a:t>
            </a:r>
            <a:r>
              <a:rPr lang="it-IT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abbandonarci alla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tentazione,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0" descr="http://tillilh9821.altervista.org/albums/userpics/10001/lwjas0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9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5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Tuo </a:t>
            </a:r>
          </a:p>
          <a:p>
            <a:pPr algn="just"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è il regno, </a:t>
            </a:r>
          </a:p>
          <a:p>
            <a:pPr algn="just"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tua </a:t>
            </a:r>
          </a:p>
          <a:p>
            <a:pPr algn="just"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la potenza </a:t>
            </a:r>
          </a:p>
          <a:p>
            <a:pPr algn="just"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la gloria </a:t>
            </a:r>
          </a:p>
          <a:p>
            <a:pPr algn="just"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nei secoli.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Rettangolo 1"/>
          <p:cNvSpPr>
            <a:spLocks noChangeArrowheads="1"/>
          </p:cNvSpPr>
          <p:nvPr/>
        </p:nvSpPr>
        <p:spPr bwMode="auto">
          <a:xfrm>
            <a:off x="5543550" y="1143000"/>
            <a:ext cx="360045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viene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entra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nel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123456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00562" y="500042"/>
            <a:ext cx="4643438" cy="542928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57158" y="1428736"/>
            <a:ext cx="4286248" cy="30469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speranza degli uomini,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apri alla vita,</a:t>
            </a:r>
          </a:p>
        </p:txBody>
      </p:sp>
    </p:spTree>
    <p:extLst>
      <p:ext uri="{BB962C8B-B14F-4D97-AF65-F5344CB8AC3E}">
        <p14:creationId xmlns:p14="http://schemas.microsoft.com/office/powerpoint/2010/main" xmlns="" val="85346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Ora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 ti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 stringo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"/>
          <p:cNvSpPr>
            <a:spLocks noChangeArrowheads="1"/>
          </p:cNvSpPr>
          <p:nvPr/>
        </p:nvSpPr>
        <p:spPr bwMode="auto">
          <a:xfrm>
            <a:off x="2214563" y="5357813"/>
            <a:ext cx="69294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2403" name="Rettangolo 3"/>
          <p:cNvSpPr>
            <a:spLocks noChangeArrowheads="1"/>
          </p:cNvSpPr>
          <p:nvPr/>
        </p:nvSpPr>
        <p:spPr bwMode="auto">
          <a:xfrm>
            <a:off x="2860675" y="0"/>
            <a:ext cx="62833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102404" name="Picture 6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47738"/>
            <a:ext cx="9144000" cy="46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71688"/>
            <a:ext cx="91440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ttangolo 2"/>
          <p:cNvSpPr>
            <a:spLocks noChangeArrowheads="1"/>
          </p:cNvSpPr>
          <p:nvPr/>
        </p:nvSpPr>
        <p:spPr bwMode="auto">
          <a:xfrm>
            <a:off x="2857500" y="0"/>
            <a:ext cx="62865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è </a:t>
            </a:r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Rettangolo 1"/>
          <p:cNvSpPr>
            <a:spLocks noChangeArrowheads="1"/>
          </p:cNvSpPr>
          <p:nvPr/>
        </p:nvSpPr>
        <p:spPr bwMode="auto">
          <a:xfrm>
            <a:off x="5543550" y="1143000"/>
            <a:ext cx="360045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viene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entra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nel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Ora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 ti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 stringo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2350</Words>
  <Application>Microsoft Office PowerPoint</Application>
  <PresentationFormat>Presentazione su schermo (4:3)</PresentationFormat>
  <Paragraphs>407</Paragraphs>
  <Slides>135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19</vt:i4>
      </vt:variant>
      <vt:variant>
        <vt:lpstr>Titoli diapositive</vt:lpstr>
      </vt:variant>
      <vt:variant>
        <vt:i4>135</vt:i4>
      </vt:variant>
    </vt:vector>
  </HeadingPairs>
  <TitlesOfParts>
    <vt:vector size="154" baseType="lpstr">
      <vt:lpstr>Tema di Office</vt:lpstr>
      <vt:lpstr>2_Struttura predefinita</vt:lpstr>
      <vt:lpstr>Struttura predefinita</vt:lpstr>
      <vt:lpstr>3_Tema di Office</vt:lpstr>
      <vt:lpstr>1_Tema di Office</vt:lpstr>
      <vt:lpstr>2_Tema di Office</vt:lpstr>
      <vt:lpstr>4_Tema di Office</vt:lpstr>
      <vt:lpstr>4_Struttura predefinita</vt:lpstr>
      <vt:lpstr>6_Tema di Office</vt:lpstr>
      <vt:lpstr>10_Tema di Office</vt:lpstr>
      <vt:lpstr>8_Tema di Office</vt:lpstr>
      <vt:lpstr>5_Struttura predefinita</vt:lpstr>
      <vt:lpstr>5_Tema di Office</vt:lpstr>
      <vt:lpstr>En blanco</vt:lpstr>
      <vt:lpstr>11_Tema di Office</vt:lpstr>
      <vt:lpstr>18_Tema di Office</vt:lpstr>
      <vt:lpstr>1_Struttura predefinita</vt:lpstr>
      <vt:lpstr>15_Tema di Office</vt:lpstr>
      <vt:lpstr>6_En blanco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Diapositiva 135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oreste</dc:creator>
  <cp:lastModifiedBy>Oreste</cp:lastModifiedBy>
  <cp:revision>33</cp:revision>
  <dcterms:created xsi:type="dcterms:W3CDTF">2008-01-24T16:42:17Z</dcterms:created>
  <dcterms:modified xsi:type="dcterms:W3CDTF">2023-01-18T05:20:16Z</dcterms:modified>
</cp:coreProperties>
</file>